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4"/>
  </p:sldMasterIdLst>
  <p:notesMasterIdLst>
    <p:notesMasterId r:id="rId35"/>
  </p:notesMasterIdLst>
  <p:handoutMasterIdLst>
    <p:handoutMasterId r:id="rId36"/>
  </p:handoutMasterIdLst>
  <p:sldIdLst>
    <p:sldId id="423" r:id="rId5"/>
    <p:sldId id="441" r:id="rId6"/>
    <p:sldId id="443" r:id="rId7"/>
    <p:sldId id="444" r:id="rId8"/>
    <p:sldId id="445" r:id="rId9"/>
    <p:sldId id="446" r:id="rId10"/>
    <p:sldId id="448" r:id="rId11"/>
    <p:sldId id="450" r:id="rId12"/>
    <p:sldId id="455" r:id="rId13"/>
    <p:sldId id="453" r:id="rId14"/>
    <p:sldId id="430" r:id="rId15"/>
    <p:sldId id="454" r:id="rId16"/>
    <p:sldId id="456" r:id="rId17"/>
    <p:sldId id="457" r:id="rId18"/>
    <p:sldId id="458" r:id="rId19"/>
    <p:sldId id="437" r:id="rId20"/>
    <p:sldId id="474" r:id="rId21"/>
    <p:sldId id="478" r:id="rId22"/>
    <p:sldId id="479" r:id="rId23"/>
    <p:sldId id="480" r:id="rId24"/>
    <p:sldId id="481" r:id="rId25"/>
    <p:sldId id="482" r:id="rId26"/>
    <p:sldId id="483" r:id="rId27"/>
    <p:sldId id="484" r:id="rId28"/>
    <p:sldId id="477" r:id="rId29"/>
    <p:sldId id="488" r:id="rId30"/>
    <p:sldId id="487" r:id="rId31"/>
    <p:sldId id="486" r:id="rId32"/>
    <p:sldId id="485" r:id="rId33"/>
    <p:sldId id="473" r:id="rId34"/>
  </p:sldIdLst>
  <p:sldSz cx="12192000" cy="6858000"/>
  <p:notesSz cx="6805613" cy="99441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8A5"/>
    <a:srgbClr val="0A84C2"/>
    <a:srgbClr val="159FDB"/>
    <a:srgbClr val="EBEFF1"/>
    <a:srgbClr val="004E82"/>
    <a:srgbClr val="575756"/>
    <a:srgbClr val="FA931D"/>
    <a:srgbClr val="003458"/>
    <a:srgbClr val="2C58A4"/>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721" autoAdjust="0"/>
  </p:normalViewPr>
  <p:slideViewPr>
    <p:cSldViewPr snapToGrid="0">
      <p:cViewPr varScale="1">
        <p:scale>
          <a:sx n="100" d="100"/>
          <a:sy n="100" d="100"/>
        </p:scale>
        <p:origin x="954"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Sw - Viktoria Heinrich" userId="bc460543-0aa1-4e14-801d-0c98f2a06497" providerId="ADAL" clId="{4446D5F3-BC05-4DDD-B311-C31CBA48EA66}"/>
    <pc:docChg chg="undo custSel addSld delSld modSld sldOrd modMainMaster">
      <pc:chgData name="VSw - Viktoria Heinrich" userId="bc460543-0aa1-4e14-801d-0c98f2a06497" providerId="ADAL" clId="{4446D5F3-BC05-4DDD-B311-C31CBA48EA66}" dt="2026-07-01T10:53:13.508" v="5692" actId="729"/>
      <pc:docMkLst>
        <pc:docMk/>
      </pc:docMkLst>
      <pc:sldChg chg="add del">
        <pc:chgData name="VSw - Viktoria Heinrich" userId="bc460543-0aa1-4e14-801d-0c98f2a06497" providerId="ADAL" clId="{4446D5F3-BC05-4DDD-B311-C31CBA48EA66}" dt="2026-06-30T09:49:26.272" v="5566" actId="47"/>
        <pc:sldMkLst>
          <pc:docMk/>
          <pc:sldMk cId="569171067" sldId="431"/>
        </pc:sldMkLst>
      </pc:sldChg>
      <pc:sldChg chg="add del">
        <pc:chgData name="VSw - Viktoria Heinrich" userId="bc460543-0aa1-4e14-801d-0c98f2a06497" providerId="ADAL" clId="{4446D5F3-BC05-4DDD-B311-C31CBA48EA66}" dt="2026-06-30T09:49:28.966" v="5567" actId="47"/>
        <pc:sldMkLst>
          <pc:docMk/>
          <pc:sldMk cId="2148507911" sldId="432"/>
        </pc:sldMkLst>
      </pc:sldChg>
      <pc:sldChg chg="add del">
        <pc:chgData name="VSw - Viktoria Heinrich" userId="bc460543-0aa1-4e14-801d-0c98f2a06497" providerId="ADAL" clId="{4446D5F3-BC05-4DDD-B311-C31CBA48EA66}" dt="2026-06-30T09:56:12.779" v="5573" actId="47"/>
        <pc:sldMkLst>
          <pc:docMk/>
          <pc:sldMk cId="2856323617" sldId="433"/>
        </pc:sldMkLst>
      </pc:sldChg>
      <pc:sldChg chg="add del">
        <pc:chgData name="VSw - Viktoria Heinrich" userId="bc460543-0aa1-4e14-801d-0c98f2a06497" providerId="ADAL" clId="{4446D5F3-BC05-4DDD-B311-C31CBA48EA66}" dt="2026-06-30T09:56:15.160" v="5574" actId="47"/>
        <pc:sldMkLst>
          <pc:docMk/>
          <pc:sldMk cId="3353260778" sldId="434"/>
        </pc:sldMkLst>
      </pc:sldChg>
      <pc:sldChg chg="add del">
        <pc:chgData name="VSw - Viktoria Heinrich" userId="bc460543-0aa1-4e14-801d-0c98f2a06497" providerId="ADAL" clId="{4446D5F3-BC05-4DDD-B311-C31CBA48EA66}" dt="2026-06-30T09:59:29.785" v="5592" actId="47"/>
        <pc:sldMkLst>
          <pc:docMk/>
          <pc:sldMk cId="3731840257" sldId="435"/>
        </pc:sldMkLst>
      </pc:sldChg>
      <pc:sldChg chg="add del">
        <pc:chgData name="VSw - Viktoria Heinrich" userId="bc460543-0aa1-4e14-801d-0c98f2a06497" providerId="ADAL" clId="{4446D5F3-BC05-4DDD-B311-C31CBA48EA66}" dt="2026-06-30T10:14:59.387" v="5608" actId="47"/>
        <pc:sldMkLst>
          <pc:docMk/>
          <pc:sldMk cId="4165706688" sldId="436"/>
        </pc:sldMkLst>
      </pc:sldChg>
      <pc:sldChg chg="modSp mod">
        <pc:chgData name="VSw - Viktoria Heinrich" userId="bc460543-0aa1-4e14-801d-0c98f2a06497" providerId="ADAL" clId="{4446D5F3-BC05-4DDD-B311-C31CBA48EA66}" dt="2026-06-11T14:26:12.651" v="5488" actId="1076"/>
        <pc:sldMkLst>
          <pc:docMk/>
          <pc:sldMk cId="2509066283" sldId="437"/>
        </pc:sldMkLst>
        <pc:spChg chg="mod">
          <ac:chgData name="VSw - Viktoria Heinrich" userId="bc460543-0aa1-4e14-801d-0c98f2a06497" providerId="ADAL" clId="{4446D5F3-BC05-4DDD-B311-C31CBA48EA66}" dt="2026-06-11T14:26:07.796" v="5487" actId="1076"/>
          <ac:spMkLst>
            <pc:docMk/>
            <pc:sldMk cId="2509066283" sldId="437"/>
            <ac:spMk id="2" creationId="{63E8E472-ADC2-C560-4C4B-3349154FECA5}"/>
          </ac:spMkLst>
        </pc:spChg>
        <pc:spChg chg="mod">
          <ac:chgData name="VSw - Viktoria Heinrich" userId="bc460543-0aa1-4e14-801d-0c98f2a06497" providerId="ADAL" clId="{4446D5F3-BC05-4DDD-B311-C31CBA48EA66}" dt="2026-06-11T14:26:12.651" v="5488" actId="1076"/>
          <ac:spMkLst>
            <pc:docMk/>
            <pc:sldMk cId="2509066283" sldId="437"/>
            <ac:spMk id="3" creationId="{C43604A0-260E-5A7D-EFFC-E2D01492DE45}"/>
          </ac:spMkLst>
        </pc:spChg>
      </pc:sldChg>
      <pc:sldChg chg="add del">
        <pc:chgData name="VSw - Viktoria Heinrich" userId="bc460543-0aa1-4e14-801d-0c98f2a06497" providerId="ADAL" clId="{4446D5F3-BC05-4DDD-B311-C31CBA48EA66}" dt="2026-06-30T10:15:15.824" v="5609" actId="47"/>
        <pc:sldMkLst>
          <pc:docMk/>
          <pc:sldMk cId="89395577" sldId="439"/>
        </pc:sldMkLst>
      </pc:sldChg>
      <pc:sldChg chg="modSp mod">
        <pc:chgData name="VSw - Viktoria Heinrich" userId="bc460543-0aa1-4e14-801d-0c98f2a06497" providerId="ADAL" clId="{4446D5F3-BC05-4DDD-B311-C31CBA48EA66}" dt="2026-06-11T14:24:57.782" v="5482" actId="20577"/>
        <pc:sldMkLst>
          <pc:docMk/>
          <pc:sldMk cId="2343342859" sldId="441"/>
        </pc:sldMkLst>
        <pc:spChg chg="mod">
          <ac:chgData name="VSw - Viktoria Heinrich" userId="bc460543-0aa1-4e14-801d-0c98f2a06497" providerId="ADAL" clId="{4446D5F3-BC05-4DDD-B311-C31CBA48EA66}" dt="2026-06-11T14:24:57.782" v="5482" actId="20577"/>
          <ac:spMkLst>
            <pc:docMk/>
            <pc:sldMk cId="2343342859" sldId="441"/>
            <ac:spMk id="5" creationId="{40BC0AE5-9231-22F0-CB6D-C3AA3972B018}"/>
          </ac:spMkLst>
        </pc:spChg>
      </pc:sldChg>
      <pc:sldChg chg="add del">
        <pc:chgData name="VSw - Viktoria Heinrich" userId="bc460543-0aa1-4e14-801d-0c98f2a06497" providerId="ADAL" clId="{4446D5F3-BC05-4DDD-B311-C31CBA48EA66}" dt="2026-06-30T10:31:12.763" v="5667" actId="47"/>
        <pc:sldMkLst>
          <pc:docMk/>
          <pc:sldMk cId="4177372038" sldId="442"/>
        </pc:sldMkLst>
      </pc:sldChg>
      <pc:sldChg chg="modSp del mod">
        <pc:chgData name="VSw - Viktoria Heinrich" userId="bc460543-0aa1-4e14-801d-0c98f2a06497" providerId="ADAL" clId="{4446D5F3-BC05-4DDD-B311-C31CBA48EA66}" dt="2026-06-30T10:20:08.054" v="5619" actId="47"/>
        <pc:sldMkLst>
          <pc:docMk/>
          <pc:sldMk cId="2359134228" sldId="459"/>
        </pc:sldMkLst>
        <pc:spChg chg="mod">
          <ac:chgData name="VSw - Viktoria Heinrich" userId="bc460543-0aa1-4e14-801d-0c98f2a06497" providerId="ADAL" clId="{4446D5F3-BC05-4DDD-B311-C31CBA48EA66}" dt="2026-06-30T10:18:07.872" v="5613" actId="27636"/>
          <ac:spMkLst>
            <pc:docMk/>
            <pc:sldMk cId="2359134228" sldId="459"/>
            <ac:spMk id="2" creationId="{349BF3C4-52C3-C228-A60B-65B978D92E0E}"/>
          </ac:spMkLst>
        </pc:spChg>
      </pc:sldChg>
      <pc:sldChg chg="del">
        <pc:chgData name="VSw - Viktoria Heinrich" userId="bc460543-0aa1-4e14-801d-0c98f2a06497" providerId="ADAL" clId="{4446D5F3-BC05-4DDD-B311-C31CBA48EA66}" dt="2026-06-30T10:16:21.614" v="5610" actId="47"/>
        <pc:sldMkLst>
          <pc:docMk/>
          <pc:sldMk cId="3341727169" sldId="469"/>
        </pc:sldMkLst>
      </pc:sldChg>
      <pc:sldChg chg="addSp delSp modSp new del mod">
        <pc:chgData name="VSw - Viktoria Heinrich" userId="bc460543-0aa1-4e14-801d-0c98f2a06497" providerId="ADAL" clId="{4446D5F3-BC05-4DDD-B311-C31CBA48EA66}" dt="2026-06-30T08:28:24.132" v="5553" actId="47"/>
        <pc:sldMkLst>
          <pc:docMk/>
          <pc:sldMk cId="3788225164" sldId="470"/>
        </pc:sldMkLst>
      </pc:sldChg>
      <pc:sldChg chg="modSp new del mod">
        <pc:chgData name="VSw - Viktoria Heinrich" userId="bc460543-0aa1-4e14-801d-0c98f2a06497" providerId="ADAL" clId="{4446D5F3-BC05-4DDD-B311-C31CBA48EA66}" dt="2026-06-30T10:20:14.232" v="5620" actId="47"/>
        <pc:sldMkLst>
          <pc:docMk/>
          <pc:sldMk cId="1242122600" sldId="471"/>
        </pc:sldMkLst>
      </pc:sldChg>
      <pc:sldChg chg="modSp new del mod">
        <pc:chgData name="VSw - Viktoria Heinrich" userId="bc460543-0aa1-4e14-801d-0c98f2a06497" providerId="ADAL" clId="{4446D5F3-BC05-4DDD-B311-C31CBA48EA66}" dt="2026-06-30T10:20:18.799" v="5621" actId="47"/>
        <pc:sldMkLst>
          <pc:docMk/>
          <pc:sldMk cId="654282495" sldId="472"/>
        </pc:sldMkLst>
      </pc:sldChg>
      <pc:sldChg chg="modSp new mod">
        <pc:chgData name="VSw - Viktoria Heinrich" userId="bc460543-0aa1-4e14-801d-0c98f2a06497" providerId="ADAL" clId="{4446D5F3-BC05-4DDD-B311-C31CBA48EA66}" dt="2026-06-30T10:20:32.812" v="5624"/>
        <pc:sldMkLst>
          <pc:docMk/>
          <pc:sldMk cId="1451745897" sldId="473"/>
        </pc:sldMkLst>
        <pc:spChg chg="mod">
          <ac:chgData name="VSw - Viktoria Heinrich" userId="bc460543-0aa1-4e14-801d-0c98f2a06497" providerId="ADAL" clId="{4446D5F3-BC05-4DDD-B311-C31CBA48EA66}" dt="2026-06-11T14:24:28.368" v="5448" actId="20577"/>
          <ac:spMkLst>
            <pc:docMk/>
            <pc:sldMk cId="1451745897" sldId="473"/>
            <ac:spMk id="2" creationId="{1CF99860-5897-91B8-F7E6-FE534B9AF15F}"/>
          </ac:spMkLst>
        </pc:spChg>
        <pc:spChg chg="mod">
          <ac:chgData name="VSw - Viktoria Heinrich" userId="bc460543-0aa1-4e14-801d-0c98f2a06497" providerId="ADAL" clId="{4446D5F3-BC05-4DDD-B311-C31CBA48EA66}" dt="2026-06-30T10:20:32.812" v="5624"/>
          <ac:spMkLst>
            <pc:docMk/>
            <pc:sldMk cId="1451745897" sldId="473"/>
            <ac:spMk id="3" creationId="{742BF632-7FFF-B7E9-D1E4-7B9460B1D0B2}"/>
          </ac:spMkLst>
        </pc:spChg>
      </pc:sldChg>
      <pc:sldChg chg="addSp delSp modSp new mod">
        <pc:chgData name="VSw - Viktoria Heinrich" userId="bc460543-0aa1-4e14-801d-0c98f2a06497" providerId="ADAL" clId="{4446D5F3-BC05-4DDD-B311-C31CBA48EA66}" dt="2026-06-30T08:05:13.340" v="5494" actId="1076"/>
        <pc:sldMkLst>
          <pc:docMk/>
          <pc:sldMk cId="919066338" sldId="474"/>
        </pc:sldMkLst>
        <pc:spChg chg="del">
          <ac:chgData name="VSw - Viktoria Heinrich" userId="bc460543-0aa1-4e14-801d-0c98f2a06497" providerId="ADAL" clId="{4446D5F3-BC05-4DDD-B311-C31CBA48EA66}" dt="2026-06-30T08:04:53.392" v="5490" actId="931"/>
          <ac:spMkLst>
            <pc:docMk/>
            <pc:sldMk cId="919066338" sldId="474"/>
            <ac:spMk id="2" creationId="{78591544-2018-8746-3EB8-3601D6F52F3F}"/>
          </ac:spMkLst>
        </pc:spChg>
        <pc:spChg chg="del">
          <ac:chgData name="VSw - Viktoria Heinrich" userId="bc460543-0aa1-4e14-801d-0c98f2a06497" providerId="ADAL" clId="{4446D5F3-BC05-4DDD-B311-C31CBA48EA66}" dt="2026-06-30T08:05:02.269" v="5491" actId="478"/>
          <ac:spMkLst>
            <pc:docMk/>
            <pc:sldMk cId="919066338" sldId="474"/>
            <ac:spMk id="3" creationId="{9E6CFDE3-5715-4433-7ED9-FF36688CD4F8}"/>
          </ac:spMkLst>
        </pc:spChg>
        <pc:picChg chg="add mod ord">
          <ac:chgData name="VSw - Viktoria Heinrich" userId="bc460543-0aa1-4e14-801d-0c98f2a06497" providerId="ADAL" clId="{4446D5F3-BC05-4DDD-B311-C31CBA48EA66}" dt="2026-06-30T08:05:13.340" v="5494" actId="1076"/>
          <ac:picMkLst>
            <pc:docMk/>
            <pc:sldMk cId="919066338" sldId="474"/>
            <ac:picMk id="5" creationId="{0C005EF7-93EE-D399-04C5-D66AE4C65648}"/>
          </ac:picMkLst>
        </pc:picChg>
      </pc:sldChg>
      <pc:sldChg chg="add del">
        <pc:chgData name="VSw - Viktoria Heinrich" userId="bc460543-0aa1-4e14-801d-0c98f2a06497" providerId="ADAL" clId="{4446D5F3-BC05-4DDD-B311-C31CBA48EA66}" dt="2026-06-30T09:24:51.755" v="5559" actId="47"/>
        <pc:sldMkLst>
          <pc:docMk/>
          <pc:sldMk cId="2608328493" sldId="475"/>
        </pc:sldMkLst>
      </pc:sldChg>
      <pc:sldChg chg="new del">
        <pc:chgData name="VSw - Viktoria Heinrich" userId="bc460543-0aa1-4e14-801d-0c98f2a06497" providerId="ADAL" clId="{4446D5F3-BC05-4DDD-B311-C31CBA48EA66}" dt="2026-06-30T08:10:00.824" v="5499" actId="47"/>
        <pc:sldMkLst>
          <pc:docMk/>
          <pc:sldMk cId="3534093021" sldId="475"/>
        </pc:sldMkLst>
      </pc:sldChg>
      <pc:sldChg chg="new del">
        <pc:chgData name="VSw - Viktoria Heinrich" userId="bc460543-0aa1-4e14-801d-0c98f2a06497" providerId="ADAL" clId="{4446D5F3-BC05-4DDD-B311-C31CBA48EA66}" dt="2026-06-30T08:09:48.236" v="5496" actId="47"/>
        <pc:sldMkLst>
          <pc:docMk/>
          <pc:sldMk cId="3742534788" sldId="475"/>
        </pc:sldMkLst>
      </pc:sldChg>
      <pc:sldChg chg="delSp modSp add del mod ord">
        <pc:chgData name="VSw - Viktoria Heinrich" userId="bc460543-0aa1-4e14-801d-0c98f2a06497" providerId="ADAL" clId="{4446D5F3-BC05-4DDD-B311-C31CBA48EA66}" dt="2026-06-30T10:14:39.663" v="5607" actId="47"/>
        <pc:sldMkLst>
          <pc:docMk/>
          <pc:sldMk cId="2682449050" sldId="476"/>
        </pc:sldMkLst>
        <pc:spChg chg="mod">
          <ac:chgData name="VSw - Viktoria Heinrich" userId="bc460543-0aa1-4e14-801d-0c98f2a06497" providerId="ADAL" clId="{4446D5F3-BC05-4DDD-B311-C31CBA48EA66}" dt="2026-06-30T08:24:29.251" v="5552" actId="20577"/>
          <ac:spMkLst>
            <pc:docMk/>
            <pc:sldMk cId="2682449050" sldId="476"/>
            <ac:spMk id="2" creationId="{B59B0E20-5548-5210-850A-70CEBB00767A}"/>
          </ac:spMkLst>
        </pc:spChg>
        <pc:spChg chg="del">
          <ac:chgData name="VSw - Viktoria Heinrich" userId="bc460543-0aa1-4e14-801d-0c98f2a06497" providerId="ADAL" clId="{4446D5F3-BC05-4DDD-B311-C31CBA48EA66}" dt="2026-06-30T08:24:04.513" v="5515" actId="478"/>
          <ac:spMkLst>
            <pc:docMk/>
            <pc:sldMk cId="2682449050" sldId="476"/>
            <ac:spMk id="4" creationId="{93D237C5-6E4C-6383-B97B-4C4D3874441F}"/>
          </ac:spMkLst>
        </pc:spChg>
        <pc:picChg chg="del">
          <ac:chgData name="VSw - Viktoria Heinrich" userId="bc460543-0aa1-4e14-801d-0c98f2a06497" providerId="ADAL" clId="{4446D5F3-BC05-4DDD-B311-C31CBA48EA66}" dt="2026-06-30T08:24:05.705" v="5516" actId="478"/>
          <ac:picMkLst>
            <pc:docMk/>
            <pc:sldMk cId="2682449050" sldId="476"/>
            <ac:picMk id="6" creationId="{419E3964-4840-1D73-64D5-0ADD93F3B272}"/>
          </ac:picMkLst>
        </pc:picChg>
      </pc:sldChg>
      <pc:sldChg chg="addSp delSp modSp new mod ord">
        <pc:chgData name="VSw - Viktoria Heinrich" userId="bc460543-0aa1-4e14-801d-0c98f2a06497" providerId="ADAL" clId="{4446D5F3-BC05-4DDD-B311-C31CBA48EA66}" dt="2026-06-30T10:00:24.314" v="5596"/>
        <pc:sldMkLst>
          <pc:docMk/>
          <pc:sldMk cId="348572019" sldId="477"/>
        </pc:sldMkLst>
        <pc:spChg chg="del">
          <ac:chgData name="VSw - Viktoria Heinrich" userId="bc460543-0aa1-4e14-801d-0c98f2a06497" providerId="ADAL" clId="{4446D5F3-BC05-4DDD-B311-C31CBA48EA66}" dt="2026-06-30T08:23:25.039" v="5509" actId="931"/>
          <ac:spMkLst>
            <pc:docMk/>
            <pc:sldMk cId="348572019" sldId="477"/>
            <ac:spMk id="2" creationId="{05CFEB17-430E-3ACB-A822-A5378D5400C5}"/>
          </ac:spMkLst>
        </pc:spChg>
        <pc:spChg chg="del">
          <ac:chgData name="VSw - Viktoria Heinrich" userId="bc460543-0aa1-4e14-801d-0c98f2a06497" providerId="ADAL" clId="{4446D5F3-BC05-4DDD-B311-C31CBA48EA66}" dt="2026-06-30T08:23:30.754" v="5510" actId="478"/>
          <ac:spMkLst>
            <pc:docMk/>
            <pc:sldMk cId="348572019" sldId="477"/>
            <ac:spMk id="3" creationId="{2D29D746-548B-2A90-6E06-BCB33170C12A}"/>
          </ac:spMkLst>
        </pc:spChg>
        <pc:picChg chg="add mod ord">
          <ac:chgData name="VSw - Viktoria Heinrich" userId="bc460543-0aa1-4e14-801d-0c98f2a06497" providerId="ADAL" clId="{4446D5F3-BC05-4DDD-B311-C31CBA48EA66}" dt="2026-06-30T08:23:35.475" v="5512" actId="14100"/>
          <ac:picMkLst>
            <pc:docMk/>
            <pc:sldMk cId="348572019" sldId="477"/>
            <ac:picMk id="5" creationId="{FA5A7295-E000-1ECD-0835-0A8A88DDAF84}"/>
          </ac:picMkLst>
        </pc:picChg>
      </pc:sldChg>
      <pc:sldChg chg="addSp delSp modSp new mod">
        <pc:chgData name="VSw - Viktoria Heinrich" userId="bc460543-0aa1-4e14-801d-0c98f2a06497" providerId="ADAL" clId="{4446D5F3-BC05-4DDD-B311-C31CBA48EA66}" dt="2026-06-30T09:59:25.680" v="5591" actId="1076"/>
        <pc:sldMkLst>
          <pc:docMk/>
          <pc:sldMk cId="1707874949" sldId="478"/>
        </pc:sldMkLst>
        <pc:spChg chg="del">
          <ac:chgData name="VSw - Viktoria Heinrich" userId="bc460543-0aa1-4e14-801d-0c98f2a06497" providerId="ADAL" clId="{4446D5F3-BC05-4DDD-B311-C31CBA48EA66}" dt="2026-06-30T09:24:40.548" v="5555" actId="931"/>
          <ac:spMkLst>
            <pc:docMk/>
            <pc:sldMk cId="1707874949" sldId="478"/>
            <ac:spMk id="2" creationId="{C8470454-89F0-EDB2-2765-FB0DD9322E40}"/>
          </ac:spMkLst>
        </pc:spChg>
        <pc:spChg chg="del">
          <ac:chgData name="VSw - Viktoria Heinrich" userId="bc460543-0aa1-4e14-801d-0c98f2a06497" providerId="ADAL" clId="{4446D5F3-BC05-4DDD-B311-C31CBA48EA66}" dt="2026-06-30T09:24:42.983" v="5556" actId="478"/>
          <ac:spMkLst>
            <pc:docMk/>
            <pc:sldMk cId="1707874949" sldId="478"/>
            <ac:spMk id="3" creationId="{3860089F-E76B-E6DD-4BF4-183AD430E989}"/>
          </ac:spMkLst>
        </pc:spChg>
        <pc:picChg chg="add mod ord">
          <ac:chgData name="VSw - Viktoria Heinrich" userId="bc460543-0aa1-4e14-801d-0c98f2a06497" providerId="ADAL" clId="{4446D5F3-BC05-4DDD-B311-C31CBA48EA66}" dt="2026-06-30T09:59:25.680" v="5591" actId="1076"/>
          <ac:picMkLst>
            <pc:docMk/>
            <pc:sldMk cId="1707874949" sldId="478"/>
            <ac:picMk id="5" creationId="{7D446A00-0904-9D25-FF7F-FE8295D5C087}"/>
          </ac:picMkLst>
        </pc:picChg>
      </pc:sldChg>
      <pc:sldChg chg="addSp delSp modSp new mod">
        <pc:chgData name="VSw - Viktoria Heinrich" userId="bc460543-0aa1-4e14-801d-0c98f2a06497" providerId="ADAL" clId="{4446D5F3-BC05-4DDD-B311-C31CBA48EA66}" dt="2026-06-30T09:59:17.939" v="5590" actId="1076"/>
        <pc:sldMkLst>
          <pc:docMk/>
          <pc:sldMk cId="954510081" sldId="479"/>
        </pc:sldMkLst>
        <pc:spChg chg="del">
          <ac:chgData name="VSw - Viktoria Heinrich" userId="bc460543-0aa1-4e14-801d-0c98f2a06497" providerId="ADAL" clId="{4446D5F3-BC05-4DDD-B311-C31CBA48EA66}" dt="2026-06-30T09:48:58.067" v="5561" actId="931"/>
          <ac:spMkLst>
            <pc:docMk/>
            <pc:sldMk cId="954510081" sldId="479"/>
            <ac:spMk id="2" creationId="{A47320B2-DED2-17D9-DAD3-89A51D081D5D}"/>
          </ac:spMkLst>
        </pc:spChg>
        <pc:spChg chg="del">
          <ac:chgData name="VSw - Viktoria Heinrich" userId="bc460543-0aa1-4e14-801d-0c98f2a06497" providerId="ADAL" clId="{4446D5F3-BC05-4DDD-B311-C31CBA48EA66}" dt="2026-06-30T09:49:02.206" v="5562" actId="478"/>
          <ac:spMkLst>
            <pc:docMk/>
            <pc:sldMk cId="954510081" sldId="479"/>
            <ac:spMk id="3" creationId="{99BDD89E-95D3-08C3-7C4F-9CDDEBFC127D}"/>
          </ac:spMkLst>
        </pc:spChg>
        <pc:picChg chg="add mod ord">
          <ac:chgData name="VSw - Viktoria Heinrich" userId="bc460543-0aa1-4e14-801d-0c98f2a06497" providerId="ADAL" clId="{4446D5F3-BC05-4DDD-B311-C31CBA48EA66}" dt="2026-06-30T09:59:17.939" v="5590" actId="1076"/>
          <ac:picMkLst>
            <pc:docMk/>
            <pc:sldMk cId="954510081" sldId="479"/>
            <ac:picMk id="5" creationId="{C22C6C9B-981E-732B-8559-E2DF22B9E169}"/>
          </ac:picMkLst>
        </pc:picChg>
      </pc:sldChg>
      <pc:sldChg chg="addSp delSp modSp new mod modShow">
        <pc:chgData name="VSw - Viktoria Heinrich" userId="bc460543-0aa1-4e14-801d-0c98f2a06497" providerId="ADAL" clId="{4446D5F3-BC05-4DDD-B311-C31CBA48EA66}" dt="2026-07-01T10:43:50.939" v="5687" actId="729"/>
        <pc:sldMkLst>
          <pc:docMk/>
          <pc:sldMk cId="332440786" sldId="480"/>
        </pc:sldMkLst>
        <pc:spChg chg="del">
          <ac:chgData name="VSw - Viktoria Heinrich" userId="bc460543-0aa1-4e14-801d-0c98f2a06497" providerId="ADAL" clId="{4446D5F3-BC05-4DDD-B311-C31CBA48EA66}" dt="2026-06-30T09:53:02.676" v="5569" actId="931"/>
          <ac:spMkLst>
            <pc:docMk/>
            <pc:sldMk cId="332440786" sldId="480"/>
            <ac:spMk id="2" creationId="{66783C48-BB0F-706B-95E7-67015A590FEA}"/>
          </ac:spMkLst>
        </pc:spChg>
        <pc:spChg chg="del">
          <ac:chgData name="VSw - Viktoria Heinrich" userId="bc460543-0aa1-4e14-801d-0c98f2a06497" providerId="ADAL" clId="{4446D5F3-BC05-4DDD-B311-C31CBA48EA66}" dt="2026-06-30T09:53:06.046" v="5570" actId="478"/>
          <ac:spMkLst>
            <pc:docMk/>
            <pc:sldMk cId="332440786" sldId="480"/>
            <ac:spMk id="3" creationId="{ABF1FE8D-0525-C70A-4DDF-79345E8B7BF3}"/>
          </ac:spMkLst>
        </pc:spChg>
        <pc:picChg chg="add mod ord">
          <ac:chgData name="VSw - Viktoria Heinrich" userId="bc460543-0aa1-4e14-801d-0c98f2a06497" providerId="ADAL" clId="{4446D5F3-BC05-4DDD-B311-C31CBA48EA66}" dt="2026-06-30T09:59:13.124" v="5589" actId="1076"/>
          <ac:picMkLst>
            <pc:docMk/>
            <pc:sldMk cId="332440786" sldId="480"/>
            <ac:picMk id="5" creationId="{46B94B77-160E-5283-AB5E-725A52A126B2}"/>
          </ac:picMkLst>
        </pc:picChg>
      </pc:sldChg>
      <pc:sldChg chg="addSp delSp modSp new mod">
        <pc:chgData name="VSw - Viktoria Heinrich" userId="bc460543-0aa1-4e14-801d-0c98f2a06497" providerId="ADAL" clId="{4446D5F3-BC05-4DDD-B311-C31CBA48EA66}" dt="2026-06-30T09:59:06.714" v="5588" actId="1076"/>
        <pc:sldMkLst>
          <pc:docMk/>
          <pc:sldMk cId="3466596309" sldId="481"/>
        </pc:sldMkLst>
        <pc:spChg chg="del">
          <ac:chgData name="VSw - Viktoria Heinrich" userId="bc460543-0aa1-4e14-801d-0c98f2a06497" providerId="ADAL" clId="{4446D5F3-BC05-4DDD-B311-C31CBA48EA66}" dt="2026-06-30T09:56:29.285" v="5576" actId="931"/>
          <ac:spMkLst>
            <pc:docMk/>
            <pc:sldMk cId="3466596309" sldId="481"/>
            <ac:spMk id="2" creationId="{44879D6C-5C03-308D-91AC-4E0C08C7BCBD}"/>
          </ac:spMkLst>
        </pc:spChg>
        <pc:spChg chg="del">
          <ac:chgData name="VSw - Viktoria Heinrich" userId="bc460543-0aa1-4e14-801d-0c98f2a06497" providerId="ADAL" clId="{4446D5F3-BC05-4DDD-B311-C31CBA48EA66}" dt="2026-06-30T09:56:31.981" v="5577" actId="478"/>
          <ac:spMkLst>
            <pc:docMk/>
            <pc:sldMk cId="3466596309" sldId="481"/>
            <ac:spMk id="3" creationId="{90EFBC23-EADD-40B8-7CE4-6668E8435EED}"/>
          </ac:spMkLst>
        </pc:spChg>
        <pc:picChg chg="add mod ord">
          <ac:chgData name="VSw - Viktoria Heinrich" userId="bc460543-0aa1-4e14-801d-0c98f2a06497" providerId="ADAL" clId="{4446D5F3-BC05-4DDD-B311-C31CBA48EA66}" dt="2026-06-30T09:59:06.714" v="5588" actId="1076"/>
          <ac:picMkLst>
            <pc:docMk/>
            <pc:sldMk cId="3466596309" sldId="481"/>
            <ac:picMk id="5" creationId="{DBEF8644-236F-AFB7-1AF2-282D04139659}"/>
          </ac:picMkLst>
        </pc:picChg>
      </pc:sldChg>
      <pc:sldChg chg="addSp delSp modSp new mod">
        <pc:chgData name="VSw - Viktoria Heinrich" userId="bc460543-0aa1-4e14-801d-0c98f2a06497" providerId="ADAL" clId="{4446D5F3-BC05-4DDD-B311-C31CBA48EA66}" dt="2026-06-30T09:59:01.817" v="5587" actId="1076"/>
        <pc:sldMkLst>
          <pc:docMk/>
          <pc:sldMk cId="2195605295" sldId="482"/>
        </pc:sldMkLst>
        <pc:spChg chg="del">
          <ac:chgData name="VSw - Viktoria Heinrich" userId="bc460543-0aa1-4e14-801d-0c98f2a06497" providerId="ADAL" clId="{4446D5F3-BC05-4DDD-B311-C31CBA48EA66}" dt="2026-06-30T09:58:52.412" v="5583" actId="931"/>
          <ac:spMkLst>
            <pc:docMk/>
            <pc:sldMk cId="2195605295" sldId="482"/>
            <ac:spMk id="2" creationId="{395222BD-4A60-2F07-CAE3-267275BE2096}"/>
          </ac:spMkLst>
        </pc:spChg>
        <pc:spChg chg="del">
          <ac:chgData name="VSw - Viktoria Heinrich" userId="bc460543-0aa1-4e14-801d-0c98f2a06497" providerId="ADAL" clId="{4446D5F3-BC05-4DDD-B311-C31CBA48EA66}" dt="2026-06-30T09:58:55.084" v="5584" actId="478"/>
          <ac:spMkLst>
            <pc:docMk/>
            <pc:sldMk cId="2195605295" sldId="482"/>
            <ac:spMk id="3" creationId="{9CCD2901-CFC3-C487-BAD7-05B6AA2BE49F}"/>
          </ac:spMkLst>
        </pc:spChg>
        <pc:picChg chg="add mod ord">
          <ac:chgData name="VSw - Viktoria Heinrich" userId="bc460543-0aa1-4e14-801d-0c98f2a06497" providerId="ADAL" clId="{4446D5F3-BC05-4DDD-B311-C31CBA48EA66}" dt="2026-06-30T09:59:01.817" v="5587" actId="1076"/>
          <ac:picMkLst>
            <pc:docMk/>
            <pc:sldMk cId="2195605295" sldId="482"/>
            <ac:picMk id="5" creationId="{6E45FA1E-314C-0644-A131-CC48E944F12A}"/>
          </ac:picMkLst>
        </pc:picChg>
      </pc:sldChg>
      <pc:sldChg chg="addSp delSp modSp new mod">
        <pc:chgData name="VSw - Viktoria Heinrich" userId="bc460543-0aa1-4e14-801d-0c98f2a06497" providerId="ADAL" clId="{4446D5F3-BC05-4DDD-B311-C31CBA48EA66}" dt="2026-06-30T10:05:52.439" v="5601" actId="1076"/>
        <pc:sldMkLst>
          <pc:docMk/>
          <pc:sldMk cId="2421314011" sldId="483"/>
        </pc:sldMkLst>
        <pc:spChg chg="del">
          <ac:chgData name="VSw - Viktoria Heinrich" userId="bc460543-0aa1-4e14-801d-0c98f2a06497" providerId="ADAL" clId="{4446D5F3-BC05-4DDD-B311-C31CBA48EA66}" dt="2026-06-30T10:05:41.786" v="5598" actId="931"/>
          <ac:spMkLst>
            <pc:docMk/>
            <pc:sldMk cId="2421314011" sldId="483"/>
            <ac:spMk id="2" creationId="{27EBC3A4-FF55-A286-8AA0-341DACCCEE98}"/>
          </ac:spMkLst>
        </pc:spChg>
        <pc:spChg chg="del">
          <ac:chgData name="VSw - Viktoria Heinrich" userId="bc460543-0aa1-4e14-801d-0c98f2a06497" providerId="ADAL" clId="{4446D5F3-BC05-4DDD-B311-C31CBA48EA66}" dt="2026-06-30T10:05:44.637" v="5599" actId="478"/>
          <ac:spMkLst>
            <pc:docMk/>
            <pc:sldMk cId="2421314011" sldId="483"/>
            <ac:spMk id="3" creationId="{353E54A8-FADA-926A-4BCD-9E1686C8E64D}"/>
          </ac:spMkLst>
        </pc:spChg>
        <pc:picChg chg="add mod ord">
          <ac:chgData name="VSw - Viktoria Heinrich" userId="bc460543-0aa1-4e14-801d-0c98f2a06497" providerId="ADAL" clId="{4446D5F3-BC05-4DDD-B311-C31CBA48EA66}" dt="2026-06-30T10:05:52.439" v="5601" actId="1076"/>
          <ac:picMkLst>
            <pc:docMk/>
            <pc:sldMk cId="2421314011" sldId="483"/>
            <ac:picMk id="5" creationId="{A3A0289F-CEC2-7596-C3E0-86942700BC4C}"/>
          </ac:picMkLst>
        </pc:picChg>
      </pc:sldChg>
      <pc:sldChg chg="addSp delSp modSp new mod">
        <pc:chgData name="VSw - Viktoria Heinrich" userId="bc460543-0aa1-4e14-801d-0c98f2a06497" providerId="ADAL" clId="{4446D5F3-BC05-4DDD-B311-C31CBA48EA66}" dt="2026-06-30T10:13:09.915" v="5606" actId="1076"/>
        <pc:sldMkLst>
          <pc:docMk/>
          <pc:sldMk cId="267925317" sldId="484"/>
        </pc:sldMkLst>
        <pc:spChg chg="del">
          <ac:chgData name="VSw - Viktoria Heinrich" userId="bc460543-0aa1-4e14-801d-0c98f2a06497" providerId="ADAL" clId="{4446D5F3-BC05-4DDD-B311-C31CBA48EA66}" dt="2026-06-30T10:12:59.490" v="5603" actId="931"/>
          <ac:spMkLst>
            <pc:docMk/>
            <pc:sldMk cId="267925317" sldId="484"/>
            <ac:spMk id="2" creationId="{36C15757-32C7-E336-D659-754882EB1C3E}"/>
          </ac:spMkLst>
        </pc:spChg>
        <pc:spChg chg="del">
          <ac:chgData name="VSw - Viktoria Heinrich" userId="bc460543-0aa1-4e14-801d-0c98f2a06497" providerId="ADAL" clId="{4446D5F3-BC05-4DDD-B311-C31CBA48EA66}" dt="2026-06-30T10:13:03.654" v="5604" actId="478"/>
          <ac:spMkLst>
            <pc:docMk/>
            <pc:sldMk cId="267925317" sldId="484"/>
            <ac:spMk id="3" creationId="{5573049D-EB29-1353-B66E-56B7938658A5}"/>
          </ac:spMkLst>
        </pc:spChg>
        <pc:picChg chg="add mod ord">
          <ac:chgData name="VSw - Viktoria Heinrich" userId="bc460543-0aa1-4e14-801d-0c98f2a06497" providerId="ADAL" clId="{4446D5F3-BC05-4DDD-B311-C31CBA48EA66}" dt="2026-06-30T10:13:09.915" v="5606" actId="1076"/>
          <ac:picMkLst>
            <pc:docMk/>
            <pc:sldMk cId="267925317" sldId="484"/>
            <ac:picMk id="5" creationId="{3F15DBD2-F25C-2D4F-2CFC-9AC4634B9F3B}"/>
          </ac:picMkLst>
        </pc:picChg>
      </pc:sldChg>
      <pc:sldChg chg="add mod modShow">
        <pc:chgData name="VSw - Viktoria Heinrich" userId="bc460543-0aa1-4e14-801d-0c98f2a06497" providerId="ADAL" clId="{4446D5F3-BC05-4DDD-B311-C31CBA48EA66}" dt="2026-07-01T10:53:13.508" v="5692" actId="729"/>
        <pc:sldMkLst>
          <pc:docMk/>
          <pc:sldMk cId="3843220226" sldId="485"/>
        </pc:sldMkLst>
      </pc:sldChg>
      <pc:sldChg chg="addSp delSp modSp new mod ord">
        <pc:chgData name="VSw - Viktoria Heinrich" userId="bc460543-0aa1-4e14-801d-0c98f2a06497" providerId="ADAL" clId="{4446D5F3-BC05-4DDD-B311-C31CBA48EA66}" dt="2026-06-30T10:27:12.084" v="5626"/>
        <pc:sldMkLst>
          <pc:docMk/>
          <pc:sldMk cId="2249318491" sldId="486"/>
        </pc:sldMkLst>
        <pc:spChg chg="del">
          <ac:chgData name="VSw - Viktoria Heinrich" userId="bc460543-0aa1-4e14-801d-0c98f2a06497" providerId="ADAL" clId="{4446D5F3-BC05-4DDD-B311-C31CBA48EA66}" dt="2026-06-30T10:19:42.432" v="5615" actId="931"/>
          <ac:spMkLst>
            <pc:docMk/>
            <pc:sldMk cId="2249318491" sldId="486"/>
            <ac:spMk id="2" creationId="{1567EAFD-450C-465A-3B65-0ECEBD416624}"/>
          </ac:spMkLst>
        </pc:spChg>
        <pc:spChg chg="del">
          <ac:chgData name="VSw - Viktoria Heinrich" userId="bc460543-0aa1-4e14-801d-0c98f2a06497" providerId="ADAL" clId="{4446D5F3-BC05-4DDD-B311-C31CBA48EA66}" dt="2026-06-30T10:19:45.046" v="5616" actId="478"/>
          <ac:spMkLst>
            <pc:docMk/>
            <pc:sldMk cId="2249318491" sldId="486"/>
            <ac:spMk id="3" creationId="{24DB4ED2-9148-6FAC-4C3E-C51A4ED57F7C}"/>
          </ac:spMkLst>
        </pc:spChg>
        <pc:picChg chg="add mod ord">
          <ac:chgData name="VSw - Viktoria Heinrich" userId="bc460543-0aa1-4e14-801d-0c98f2a06497" providerId="ADAL" clId="{4446D5F3-BC05-4DDD-B311-C31CBA48EA66}" dt="2026-06-30T10:20:02.182" v="5618" actId="1076"/>
          <ac:picMkLst>
            <pc:docMk/>
            <pc:sldMk cId="2249318491" sldId="486"/>
            <ac:picMk id="5" creationId="{A4EC45CA-59E9-9709-EEFF-6B9B744D4C9D}"/>
          </ac:picMkLst>
        </pc:picChg>
      </pc:sldChg>
      <pc:sldChg chg="addSp delSp modSp new mod modShow">
        <pc:chgData name="VSw - Viktoria Heinrich" userId="bc460543-0aa1-4e14-801d-0c98f2a06497" providerId="ADAL" clId="{4446D5F3-BC05-4DDD-B311-C31CBA48EA66}" dt="2026-07-01T10:53:02.576" v="5691" actId="729"/>
        <pc:sldMkLst>
          <pc:docMk/>
          <pc:sldMk cId="3116985665" sldId="487"/>
        </pc:sldMkLst>
        <pc:spChg chg="del">
          <ac:chgData name="VSw - Viktoria Heinrich" userId="bc460543-0aa1-4e14-801d-0c98f2a06497" providerId="ADAL" clId="{4446D5F3-BC05-4DDD-B311-C31CBA48EA66}" dt="2026-06-30T10:30:58.999" v="5664" actId="478"/>
          <ac:spMkLst>
            <pc:docMk/>
            <pc:sldMk cId="3116985665" sldId="487"/>
            <ac:spMk id="2" creationId="{BE9575F0-216D-5871-1574-FC78AA3C8D29}"/>
          </ac:spMkLst>
        </pc:spChg>
        <pc:spChg chg="mod">
          <ac:chgData name="VSw - Viktoria Heinrich" userId="bc460543-0aa1-4e14-801d-0c98f2a06497" providerId="ADAL" clId="{4446D5F3-BC05-4DDD-B311-C31CBA48EA66}" dt="2026-06-30T10:32:16.159" v="5677" actId="2711"/>
          <ac:spMkLst>
            <pc:docMk/>
            <pc:sldMk cId="3116985665" sldId="487"/>
            <ac:spMk id="3" creationId="{E1289630-7244-5A8D-D51D-D6A211E834B4}"/>
          </ac:spMkLst>
        </pc:spChg>
        <pc:spChg chg="add mod">
          <ac:chgData name="VSw - Viktoria Heinrich" userId="bc460543-0aa1-4e14-801d-0c98f2a06497" providerId="ADAL" clId="{4446D5F3-BC05-4DDD-B311-C31CBA48EA66}" dt="2026-06-30T10:31:04.633" v="5665"/>
          <ac:spMkLst>
            <pc:docMk/>
            <pc:sldMk cId="3116985665" sldId="487"/>
            <ac:spMk id="6" creationId="{FD7ABB6C-3517-6120-A575-F78D81EBE09A}"/>
          </ac:spMkLst>
        </pc:spChg>
        <pc:spChg chg="add mod">
          <ac:chgData name="VSw - Viktoria Heinrich" userId="bc460543-0aa1-4e14-801d-0c98f2a06497" providerId="ADAL" clId="{4446D5F3-BC05-4DDD-B311-C31CBA48EA66}" dt="2026-06-30T10:31:10.515" v="5666"/>
          <ac:spMkLst>
            <pc:docMk/>
            <pc:sldMk cId="3116985665" sldId="487"/>
            <ac:spMk id="7" creationId="{EBD0C4AE-28EA-8F28-ED6D-68191F03C1CA}"/>
          </ac:spMkLst>
        </pc:spChg>
        <pc:picChg chg="add mod">
          <ac:chgData name="VSw - Viktoria Heinrich" userId="bc460543-0aa1-4e14-801d-0c98f2a06497" providerId="ADAL" clId="{4446D5F3-BC05-4DDD-B311-C31CBA48EA66}" dt="2026-06-30T10:30:56.576" v="5663"/>
          <ac:picMkLst>
            <pc:docMk/>
            <pc:sldMk cId="3116985665" sldId="487"/>
            <ac:picMk id="4" creationId="{C9245F56-3B95-06DD-1301-0F676715E933}"/>
          </ac:picMkLst>
        </pc:picChg>
        <pc:picChg chg="add mod">
          <ac:chgData name="VSw - Viktoria Heinrich" userId="bc460543-0aa1-4e14-801d-0c98f2a06497" providerId="ADAL" clId="{4446D5F3-BC05-4DDD-B311-C31CBA48EA66}" dt="2026-06-30T10:30:56.576" v="5663"/>
          <ac:picMkLst>
            <pc:docMk/>
            <pc:sldMk cId="3116985665" sldId="487"/>
            <ac:picMk id="5" creationId="{4F6C025D-0D6D-09F4-37D9-A00BEFC7B879}"/>
          </ac:picMkLst>
        </pc:picChg>
      </pc:sldChg>
      <pc:sldChg chg="addSp delSp modSp new mod modShow">
        <pc:chgData name="VSw - Viktoria Heinrich" userId="bc460543-0aa1-4e14-801d-0c98f2a06497" providerId="ADAL" clId="{4446D5F3-BC05-4DDD-B311-C31CBA48EA66}" dt="2026-07-01T10:44:53.387" v="5690" actId="729"/>
        <pc:sldMkLst>
          <pc:docMk/>
          <pc:sldMk cId="560448283" sldId="488"/>
        </pc:sldMkLst>
        <pc:spChg chg="del">
          <ac:chgData name="VSw - Viktoria Heinrich" userId="bc460543-0aa1-4e14-801d-0c98f2a06497" providerId="ADAL" clId="{4446D5F3-BC05-4DDD-B311-C31CBA48EA66}" dt="2026-07-01T05:55:37.375" v="5679" actId="931"/>
          <ac:spMkLst>
            <pc:docMk/>
            <pc:sldMk cId="560448283" sldId="488"/>
            <ac:spMk id="2" creationId="{28E6611B-5622-7670-E93B-71C798609C33}"/>
          </ac:spMkLst>
        </pc:spChg>
        <pc:spChg chg="del">
          <ac:chgData name="VSw - Viktoria Heinrich" userId="bc460543-0aa1-4e14-801d-0c98f2a06497" providerId="ADAL" clId="{4446D5F3-BC05-4DDD-B311-C31CBA48EA66}" dt="2026-07-01T05:55:40.275" v="5680" actId="478"/>
          <ac:spMkLst>
            <pc:docMk/>
            <pc:sldMk cId="560448283" sldId="488"/>
            <ac:spMk id="3" creationId="{3AF9F9E6-6DDE-C980-2528-A0E4A19D08E3}"/>
          </ac:spMkLst>
        </pc:spChg>
        <pc:spChg chg="add del mod">
          <ac:chgData name="VSw - Viktoria Heinrich" userId="bc460543-0aa1-4e14-801d-0c98f2a06497" providerId="ADAL" clId="{4446D5F3-BC05-4DDD-B311-C31CBA48EA66}" dt="2026-07-01T06:10:10.399" v="5684" actId="931"/>
          <ac:spMkLst>
            <pc:docMk/>
            <pc:sldMk cId="560448283" sldId="488"/>
            <ac:spMk id="7" creationId="{CB3E66C9-26F9-324D-5CA6-0655061DCCB5}"/>
          </ac:spMkLst>
        </pc:spChg>
        <pc:picChg chg="add del mod ord">
          <ac:chgData name="VSw - Viktoria Heinrich" userId="bc460543-0aa1-4e14-801d-0c98f2a06497" providerId="ADAL" clId="{4446D5F3-BC05-4DDD-B311-C31CBA48EA66}" dt="2026-07-01T06:10:00.771" v="5683" actId="478"/>
          <ac:picMkLst>
            <pc:docMk/>
            <pc:sldMk cId="560448283" sldId="488"/>
            <ac:picMk id="5" creationId="{5093A177-EB4D-8B76-859D-8CEAB88C3D10}"/>
          </ac:picMkLst>
        </pc:picChg>
        <pc:picChg chg="add mod ord">
          <ac:chgData name="VSw - Viktoria Heinrich" userId="bc460543-0aa1-4e14-801d-0c98f2a06497" providerId="ADAL" clId="{4446D5F3-BC05-4DDD-B311-C31CBA48EA66}" dt="2026-07-01T06:10:16.505" v="5686" actId="14100"/>
          <ac:picMkLst>
            <pc:docMk/>
            <pc:sldMk cId="560448283" sldId="488"/>
            <ac:picMk id="9" creationId="{0ED0BC9A-2E6F-892F-748A-9AC55E6819A9}"/>
          </ac:picMkLst>
        </pc:picChg>
      </pc:sldChg>
      <pc:sldChg chg="add del">
        <pc:chgData name="VSw - Viktoria Heinrich" userId="bc460543-0aa1-4e14-801d-0c98f2a06497" providerId="ADAL" clId="{4446D5F3-BC05-4DDD-B311-C31CBA48EA66}" dt="2026-07-01T10:44:47.728" v="5689" actId="2890"/>
        <pc:sldMkLst>
          <pc:docMk/>
          <pc:sldMk cId="333447106" sldId="48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D92DDF-8454-C441-9F93-28033C80A0D9}" type="doc">
      <dgm:prSet loTypeId="urn:microsoft.com/office/officeart/2005/8/layout/pyramid1" loCatId="" qsTypeId="urn:microsoft.com/office/officeart/2005/8/quickstyle/simple1" qsCatId="simple" csTypeId="urn:microsoft.com/office/officeart/2005/8/colors/colorful2" csCatId="colorful" phldr="1"/>
      <dgm:spPr/>
      <dgm:t>
        <a:bodyPr/>
        <a:lstStyle/>
        <a:p>
          <a:endParaRPr lang="de-DE"/>
        </a:p>
      </dgm:t>
    </dgm:pt>
    <dgm:pt modelId="{E4640371-7C10-9C4D-84EB-11855EAB8F1B}">
      <dgm:prSet phldrT="[Text]" custT="1"/>
      <dgm:spPr/>
      <dgm:t>
        <a:bodyPr lIns="72000" tIns="108000" rIns="72000" bIns="144000" anchor="b"/>
        <a:lstStyle/>
        <a:p>
          <a:pPr algn="ctr"/>
          <a:endParaRPr lang="de-DE" sz="1000" b="0" i="0">
            <a:solidFill>
              <a:schemeClr val="bg1"/>
            </a:solidFill>
            <a:latin typeface="Fira Sans" panose="020B0503050000020004"/>
          </a:endParaRPr>
        </a:p>
      </dgm:t>
    </dgm:pt>
    <dgm:pt modelId="{EE592D05-4733-0147-878A-5616AE1A76B7}" type="parTrans" cxnId="{357924CE-08D8-204B-AC61-9EFE26DA6794}">
      <dgm:prSet/>
      <dgm:spPr/>
      <dgm:t>
        <a:bodyPr/>
        <a:lstStyle/>
        <a:p>
          <a:pPr algn="ctr"/>
          <a:endParaRPr lang="de-DE" sz="1400" b="0" i="0">
            <a:solidFill>
              <a:schemeClr val="bg1"/>
            </a:solidFill>
            <a:latin typeface="Fira Sans" panose="020B0503050000020004"/>
          </a:endParaRPr>
        </a:p>
      </dgm:t>
    </dgm:pt>
    <dgm:pt modelId="{0866ADB2-14A4-304B-B23E-11D30802177E}" type="sibTrans" cxnId="{357924CE-08D8-204B-AC61-9EFE26DA6794}">
      <dgm:prSet/>
      <dgm:spPr/>
      <dgm:t>
        <a:bodyPr/>
        <a:lstStyle/>
        <a:p>
          <a:pPr algn="ctr"/>
          <a:endParaRPr lang="de-DE" sz="1400" b="0" i="0">
            <a:solidFill>
              <a:schemeClr val="bg1"/>
            </a:solidFill>
            <a:latin typeface="Fira Sans" panose="020B0503050000020004"/>
          </a:endParaRPr>
        </a:p>
      </dgm:t>
    </dgm:pt>
    <dgm:pt modelId="{53F7ED11-78F6-4E41-8EA4-DB1F17A4605F}">
      <dgm:prSet custT="1"/>
      <dgm:spPr/>
      <dgm:t>
        <a:bodyPr lIns="72000" tIns="144000" rIns="72000" bIns="144000" anchor="ctr"/>
        <a:lstStyle/>
        <a:p>
          <a:pPr algn="ctr"/>
          <a:endParaRPr lang="de-DE" sz="1000" b="0" i="0">
            <a:solidFill>
              <a:schemeClr val="bg1"/>
            </a:solidFill>
            <a:latin typeface="Fira Sans" panose="020B0503050000020004"/>
          </a:endParaRPr>
        </a:p>
      </dgm:t>
    </dgm:pt>
    <dgm:pt modelId="{15AA3646-F7D4-A644-9717-22FDD166AAA1}" type="sibTrans" cxnId="{A307973C-7BD5-FD4E-8EE5-F213FBE2E0D0}">
      <dgm:prSet/>
      <dgm:spPr/>
      <dgm:t>
        <a:bodyPr/>
        <a:lstStyle/>
        <a:p>
          <a:pPr algn="ctr"/>
          <a:endParaRPr lang="de-DE" sz="1400" b="0" i="0">
            <a:solidFill>
              <a:schemeClr val="bg1"/>
            </a:solidFill>
            <a:latin typeface="Fira Sans" panose="020B0503050000020004"/>
          </a:endParaRPr>
        </a:p>
      </dgm:t>
    </dgm:pt>
    <dgm:pt modelId="{98C9C570-0925-2F4A-BE3D-553C924EC959}" type="parTrans" cxnId="{A307973C-7BD5-FD4E-8EE5-F213FBE2E0D0}">
      <dgm:prSet/>
      <dgm:spPr/>
      <dgm:t>
        <a:bodyPr/>
        <a:lstStyle/>
        <a:p>
          <a:pPr algn="ctr"/>
          <a:endParaRPr lang="de-DE" sz="1400" b="0" i="0">
            <a:solidFill>
              <a:schemeClr val="bg1"/>
            </a:solidFill>
            <a:latin typeface="Fira Sans" panose="020B0503050000020004"/>
          </a:endParaRPr>
        </a:p>
      </dgm:t>
    </dgm:pt>
    <dgm:pt modelId="{95146F58-5BBA-7F43-A481-EE7136D3AD1E}">
      <dgm:prSet custT="1"/>
      <dgm:spPr/>
      <dgm:t>
        <a:bodyPr lIns="72000" tIns="144000" rIns="72000" bIns="144000" anchor="ctr"/>
        <a:lstStyle/>
        <a:p>
          <a:pPr algn="ctr"/>
          <a:endParaRPr lang="de-DE" sz="1000" b="0" i="0">
            <a:solidFill>
              <a:schemeClr val="bg1"/>
            </a:solidFill>
            <a:latin typeface="Fira Sans" panose="020B0503050000020004"/>
          </a:endParaRPr>
        </a:p>
      </dgm:t>
    </dgm:pt>
    <dgm:pt modelId="{63551E6B-CA75-6845-AD40-6DC77B6C0FDD}" type="sibTrans" cxnId="{40C3519F-F80C-EC44-B745-BE93589FF0DE}">
      <dgm:prSet/>
      <dgm:spPr/>
      <dgm:t>
        <a:bodyPr/>
        <a:lstStyle/>
        <a:p>
          <a:pPr algn="ctr"/>
          <a:endParaRPr lang="de-DE" sz="1400" b="0" i="0">
            <a:solidFill>
              <a:schemeClr val="bg1"/>
            </a:solidFill>
            <a:latin typeface="Fira Sans" panose="020B0503050000020004"/>
          </a:endParaRPr>
        </a:p>
      </dgm:t>
    </dgm:pt>
    <dgm:pt modelId="{BB177B2D-FDAA-1E47-A53B-DD972391346C}" type="parTrans" cxnId="{40C3519F-F80C-EC44-B745-BE93589FF0DE}">
      <dgm:prSet/>
      <dgm:spPr/>
      <dgm:t>
        <a:bodyPr/>
        <a:lstStyle/>
        <a:p>
          <a:pPr algn="ctr"/>
          <a:endParaRPr lang="de-DE" sz="1400" b="0" i="0">
            <a:solidFill>
              <a:schemeClr val="bg1"/>
            </a:solidFill>
            <a:latin typeface="Fira Sans" panose="020B0503050000020004"/>
          </a:endParaRPr>
        </a:p>
      </dgm:t>
    </dgm:pt>
    <dgm:pt modelId="{CF091546-DBB3-D446-B4D4-5662F228175B}" type="pres">
      <dgm:prSet presAssocID="{AFD92DDF-8454-C441-9F93-28033C80A0D9}" presName="Name0" presStyleCnt="0">
        <dgm:presLayoutVars>
          <dgm:dir/>
          <dgm:animLvl val="lvl"/>
          <dgm:resizeHandles val="exact"/>
        </dgm:presLayoutVars>
      </dgm:prSet>
      <dgm:spPr/>
    </dgm:pt>
    <dgm:pt modelId="{165DB4E6-A876-954A-8D1E-860505D00A7D}" type="pres">
      <dgm:prSet presAssocID="{E4640371-7C10-9C4D-84EB-11855EAB8F1B}" presName="Name8" presStyleCnt="0"/>
      <dgm:spPr/>
    </dgm:pt>
    <dgm:pt modelId="{7B27F2A7-9A73-D145-9C9B-3FE15B7393D1}" type="pres">
      <dgm:prSet presAssocID="{E4640371-7C10-9C4D-84EB-11855EAB8F1B}" presName="level" presStyleLbl="node1" presStyleIdx="0" presStyleCnt="3">
        <dgm:presLayoutVars>
          <dgm:chMax val="1"/>
          <dgm:bulletEnabled val="1"/>
        </dgm:presLayoutVars>
      </dgm:prSet>
      <dgm:spPr/>
    </dgm:pt>
    <dgm:pt modelId="{B23FA133-057A-C642-A8B3-608A12D4E00F}" type="pres">
      <dgm:prSet presAssocID="{E4640371-7C10-9C4D-84EB-11855EAB8F1B}" presName="levelTx" presStyleLbl="revTx" presStyleIdx="0" presStyleCnt="0">
        <dgm:presLayoutVars>
          <dgm:chMax val="1"/>
          <dgm:bulletEnabled val="1"/>
        </dgm:presLayoutVars>
      </dgm:prSet>
      <dgm:spPr/>
    </dgm:pt>
    <dgm:pt modelId="{86FB9F17-0385-EE48-97F1-FBA81EFE7826}" type="pres">
      <dgm:prSet presAssocID="{95146F58-5BBA-7F43-A481-EE7136D3AD1E}" presName="Name8" presStyleCnt="0"/>
      <dgm:spPr/>
    </dgm:pt>
    <dgm:pt modelId="{C2F5343A-CBF6-654F-B368-F07A09645063}" type="pres">
      <dgm:prSet presAssocID="{95146F58-5BBA-7F43-A481-EE7136D3AD1E}" presName="level" presStyleLbl="node1" presStyleIdx="1" presStyleCnt="3">
        <dgm:presLayoutVars>
          <dgm:chMax val="1"/>
          <dgm:bulletEnabled val="1"/>
        </dgm:presLayoutVars>
      </dgm:prSet>
      <dgm:spPr/>
    </dgm:pt>
    <dgm:pt modelId="{67CF5024-2138-E14F-9FBD-66F48E8DFF24}" type="pres">
      <dgm:prSet presAssocID="{95146F58-5BBA-7F43-A481-EE7136D3AD1E}" presName="levelTx" presStyleLbl="revTx" presStyleIdx="0" presStyleCnt="0">
        <dgm:presLayoutVars>
          <dgm:chMax val="1"/>
          <dgm:bulletEnabled val="1"/>
        </dgm:presLayoutVars>
      </dgm:prSet>
      <dgm:spPr/>
    </dgm:pt>
    <dgm:pt modelId="{59F558B8-904B-BB43-A81D-CC5470290620}" type="pres">
      <dgm:prSet presAssocID="{53F7ED11-78F6-4E41-8EA4-DB1F17A4605F}" presName="Name8" presStyleCnt="0"/>
      <dgm:spPr/>
    </dgm:pt>
    <dgm:pt modelId="{8691DFC0-498D-304F-AC00-30FA00E5E931}" type="pres">
      <dgm:prSet presAssocID="{53F7ED11-78F6-4E41-8EA4-DB1F17A4605F}" presName="level" presStyleLbl="node1" presStyleIdx="2" presStyleCnt="3" custLinFactNeighborX="8823" custLinFactNeighborY="2704">
        <dgm:presLayoutVars>
          <dgm:chMax val="1"/>
          <dgm:bulletEnabled val="1"/>
        </dgm:presLayoutVars>
      </dgm:prSet>
      <dgm:spPr/>
    </dgm:pt>
    <dgm:pt modelId="{4674A4FF-1439-F845-B1B0-020D102CD893}" type="pres">
      <dgm:prSet presAssocID="{53F7ED11-78F6-4E41-8EA4-DB1F17A4605F}" presName="levelTx" presStyleLbl="revTx" presStyleIdx="0" presStyleCnt="0">
        <dgm:presLayoutVars>
          <dgm:chMax val="1"/>
          <dgm:bulletEnabled val="1"/>
        </dgm:presLayoutVars>
      </dgm:prSet>
      <dgm:spPr/>
    </dgm:pt>
  </dgm:ptLst>
  <dgm:cxnLst>
    <dgm:cxn modelId="{F0DA6201-9C14-F849-83B6-68A7EBE45C80}" type="presOf" srcId="{E4640371-7C10-9C4D-84EB-11855EAB8F1B}" destId="{B23FA133-057A-C642-A8B3-608A12D4E00F}" srcOrd="1" destOrd="0" presId="urn:microsoft.com/office/officeart/2005/8/layout/pyramid1"/>
    <dgm:cxn modelId="{5527372F-D33E-DB4A-8CE0-8CE6E3312C32}" type="presOf" srcId="{53F7ED11-78F6-4E41-8EA4-DB1F17A4605F}" destId="{8691DFC0-498D-304F-AC00-30FA00E5E931}" srcOrd="0" destOrd="0" presId="urn:microsoft.com/office/officeart/2005/8/layout/pyramid1"/>
    <dgm:cxn modelId="{A307973C-7BD5-FD4E-8EE5-F213FBE2E0D0}" srcId="{AFD92DDF-8454-C441-9F93-28033C80A0D9}" destId="{53F7ED11-78F6-4E41-8EA4-DB1F17A4605F}" srcOrd="2" destOrd="0" parTransId="{98C9C570-0925-2F4A-BE3D-553C924EC959}" sibTransId="{15AA3646-F7D4-A644-9717-22FDD166AAA1}"/>
    <dgm:cxn modelId="{35BC3C64-B03B-C44C-9286-C9B46FC1B481}" type="presOf" srcId="{95146F58-5BBA-7F43-A481-EE7136D3AD1E}" destId="{67CF5024-2138-E14F-9FBD-66F48E8DFF24}" srcOrd="1" destOrd="0" presId="urn:microsoft.com/office/officeart/2005/8/layout/pyramid1"/>
    <dgm:cxn modelId="{5CE5869C-333C-B147-87E7-898432C8D79D}" type="presOf" srcId="{95146F58-5BBA-7F43-A481-EE7136D3AD1E}" destId="{C2F5343A-CBF6-654F-B368-F07A09645063}" srcOrd="0" destOrd="0" presId="urn:microsoft.com/office/officeart/2005/8/layout/pyramid1"/>
    <dgm:cxn modelId="{40C3519F-F80C-EC44-B745-BE93589FF0DE}" srcId="{AFD92DDF-8454-C441-9F93-28033C80A0D9}" destId="{95146F58-5BBA-7F43-A481-EE7136D3AD1E}" srcOrd="1" destOrd="0" parTransId="{BB177B2D-FDAA-1E47-A53B-DD972391346C}" sibTransId="{63551E6B-CA75-6845-AD40-6DC77B6C0FDD}"/>
    <dgm:cxn modelId="{8C093CAE-7DBD-C545-A7B9-91247F05B49F}" type="presOf" srcId="{53F7ED11-78F6-4E41-8EA4-DB1F17A4605F}" destId="{4674A4FF-1439-F845-B1B0-020D102CD893}" srcOrd="1" destOrd="0" presId="urn:microsoft.com/office/officeart/2005/8/layout/pyramid1"/>
    <dgm:cxn modelId="{357924CE-08D8-204B-AC61-9EFE26DA6794}" srcId="{AFD92DDF-8454-C441-9F93-28033C80A0D9}" destId="{E4640371-7C10-9C4D-84EB-11855EAB8F1B}" srcOrd="0" destOrd="0" parTransId="{EE592D05-4733-0147-878A-5616AE1A76B7}" sibTransId="{0866ADB2-14A4-304B-B23E-11D30802177E}"/>
    <dgm:cxn modelId="{F0C043D3-FDA6-174F-A114-B19FE8C6CA12}" type="presOf" srcId="{E4640371-7C10-9C4D-84EB-11855EAB8F1B}" destId="{7B27F2A7-9A73-D145-9C9B-3FE15B7393D1}" srcOrd="0" destOrd="0" presId="urn:microsoft.com/office/officeart/2005/8/layout/pyramid1"/>
    <dgm:cxn modelId="{2346D2D6-320D-C54E-96D4-4FAD7471DB5B}" type="presOf" srcId="{AFD92DDF-8454-C441-9F93-28033C80A0D9}" destId="{CF091546-DBB3-D446-B4D4-5662F228175B}" srcOrd="0" destOrd="0" presId="urn:microsoft.com/office/officeart/2005/8/layout/pyramid1"/>
    <dgm:cxn modelId="{089BB652-9201-EB40-A486-3542D839F973}" type="presParOf" srcId="{CF091546-DBB3-D446-B4D4-5662F228175B}" destId="{165DB4E6-A876-954A-8D1E-860505D00A7D}" srcOrd="0" destOrd="0" presId="urn:microsoft.com/office/officeart/2005/8/layout/pyramid1"/>
    <dgm:cxn modelId="{FD106EA5-C3C2-2047-B3AD-8F85DC231CD7}" type="presParOf" srcId="{165DB4E6-A876-954A-8D1E-860505D00A7D}" destId="{7B27F2A7-9A73-D145-9C9B-3FE15B7393D1}" srcOrd="0" destOrd="0" presId="urn:microsoft.com/office/officeart/2005/8/layout/pyramid1"/>
    <dgm:cxn modelId="{3FC03688-3DD8-0843-999A-C023BEECA3D0}" type="presParOf" srcId="{165DB4E6-A876-954A-8D1E-860505D00A7D}" destId="{B23FA133-057A-C642-A8B3-608A12D4E00F}" srcOrd="1" destOrd="0" presId="urn:microsoft.com/office/officeart/2005/8/layout/pyramid1"/>
    <dgm:cxn modelId="{D89DCD0A-3615-C842-96ED-155F8E49FD27}" type="presParOf" srcId="{CF091546-DBB3-D446-B4D4-5662F228175B}" destId="{86FB9F17-0385-EE48-97F1-FBA81EFE7826}" srcOrd="1" destOrd="0" presId="urn:microsoft.com/office/officeart/2005/8/layout/pyramid1"/>
    <dgm:cxn modelId="{6CB96E98-C344-5F43-9D0C-946C5BEAD218}" type="presParOf" srcId="{86FB9F17-0385-EE48-97F1-FBA81EFE7826}" destId="{C2F5343A-CBF6-654F-B368-F07A09645063}" srcOrd="0" destOrd="0" presId="urn:microsoft.com/office/officeart/2005/8/layout/pyramid1"/>
    <dgm:cxn modelId="{60C05E00-BDE6-7641-902B-EFAEC6021D61}" type="presParOf" srcId="{86FB9F17-0385-EE48-97F1-FBA81EFE7826}" destId="{67CF5024-2138-E14F-9FBD-66F48E8DFF24}" srcOrd="1" destOrd="0" presId="urn:microsoft.com/office/officeart/2005/8/layout/pyramid1"/>
    <dgm:cxn modelId="{2A64134B-9790-8946-B33F-BB489764FD61}" type="presParOf" srcId="{CF091546-DBB3-D446-B4D4-5662F228175B}" destId="{59F558B8-904B-BB43-A81D-CC5470290620}" srcOrd="2" destOrd="0" presId="urn:microsoft.com/office/officeart/2005/8/layout/pyramid1"/>
    <dgm:cxn modelId="{7C8D6D31-FACF-404B-97A8-FD38A95D835F}" type="presParOf" srcId="{59F558B8-904B-BB43-A81D-CC5470290620}" destId="{8691DFC0-498D-304F-AC00-30FA00E5E931}" srcOrd="0" destOrd="0" presId="urn:microsoft.com/office/officeart/2005/8/layout/pyramid1"/>
    <dgm:cxn modelId="{39198A25-3A04-C74B-A076-704DC3980CDB}" type="presParOf" srcId="{59F558B8-904B-BB43-A81D-CC5470290620}" destId="{4674A4FF-1439-F845-B1B0-020D102CD893}" srcOrd="1" destOrd="0" presId="urn:microsoft.com/office/officeart/2005/8/layout/pyramid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7F2A7-9A73-D145-9C9B-3FE15B7393D1}">
      <dsp:nvSpPr>
        <dsp:cNvPr id="0" name=""/>
        <dsp:cNvSpPr/>
      </dsp:nvSpPr>
      <dsp:spPr>
        <a:xfrm>
          <a:off x="1794069" y="0"/>
          <a:ext cx="1794069" cy="1580091"/>
        </a:xfrm>
        <a:prstGeom prst="trapezoid">
          <a:avLst>
            <a:gd name="adj" fmla="val 56771"/>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108000" rIns="72000" bIns="144000" numCol="1" spcCol="1270" anchor="b" anchorCtr="0">
          <a:noAutofit/>
        </a:bodyPr>
        <a:lstStyle/>
        <a:p>
          <a:pPr marL="0" lvl="0" indent="0" algn="ctr" defTabSz="444500">
            <a:lnSpc>
              <a:spcPct val="90000"/>
            </a:lnSpc>
            <a:spcBef>
              <a:spcPct val="0"/>
            </a:spcBef>
            <a:spcAft>
              <a:spcPct val="35000"/>
            </a:spcAft>
            <a:buNone/>
          </a:pPr>
          <a:endParaRPr lang="de-DE" sz="1000" b="0" i="0" kern="1200">
            <a:solidFill>
              <a:schemeClr val="bg1"/>
            </a:solidFill>
            <a:latin typeface="Fira Sans" panose="020B0503050000020004"/>
          </a:endParaRPr>
        </a:p>
      </dsp:txBody>
      <dsp:txXfrm>
        <a:off x="1794069" y="0"/>
        <a:ext cx="1794069" cy="1580091"/>
      </dsp:txXfrm>
    </dsp:sp>
    <dsp:sp modelId="{C2F5343A-CBF6-654F-B368-F07A09645063}">
      <dsp:nvSpPr>
        <dsp:cNvPr id="0" name=""/>
        <dsp:cNvSpPr/>
      </dsp:nvSpPr>
      <dsp:spPr>
        <a:xfrm>
          <a:off x="897034" y="1580091"/>
          <a:ext cx="3588139" cy="1580091"/>
        </a:xfrm>
        <a:prstGeom prst="trapezoid">
          <a:avLst>
            <a:gd name="adj" fmla="val 56771"/>
          </a:avLst>
        </a:prstGeom>
        <a:solidFill>
          <a:schemeClr val="accent2">
            <a:hueOff val="-114416"/>
            <a:satOff val="-9506"/>
            <a:lumOff val="75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144000" rIns="72000" bIns="144000" numCol="1" spcCol="1270" anchor="ctr" anchorCtr="0">
          <a:noAutofit/>
        </a:bodyPr>
        <a:lstStyle/>
        <a:p>
          <a:pPr marL="0" lvl="0" indent="0" algn="ctr" defTabSz="444500">
            <a:lnSpc>
              <a:spcPct val="90000"/>
            </a:lnSpc>
            <a:spcBef>
              <a:spcPct val="0"/>
            </a:spcBef>
            <a:spcAft>
              <a:spcPct val="35000"/>
            </a:spcAft>
            <a:buNone/>
          </a:pPr>
          <a:endParaRPr lang="de-DE" sz="1000" b="0" i="0" kern="1200">
            <a:solidFill>
              <a:schemeClr val="bg1"/>
            </a:solidFill>
            <a:latin typeface="Fira Sans" panose="020B0503050000020004"/>
          </a:endParaRPr>
        </a:p>
      </dsp:txBody>
      <dsp:txXfrm>
        <a:off x="1524959" y="1580091"/>
        <a:ext cx="2332290" cy="1580091"/>
      </dsp:txXfrm>
    </dsp:sp>
    <dsp:sp modelId="{8691DFC0-498D-304F-AC00-30FA00E5E931}">
      <dsp:nvSpPr>
        <dsp:cNvPr id="0" name=""/>
        <dsp:cNvSpPr/>
      </dsp:nvSpPr>
      <dsp:spPr>
        <a:xfrm>
          <a:off x="0" y="3160183"/>
          <a:ext cx="5382209" cy="1580091"/>
        </a:xfrm>
        <a:prstGeom prst="trapezoid">
          <a:avLst>
            <a:gd name="adj" fmla="val 56771"/>
          </a:avLst>
        </a:prstGeom>
        <a:solidFill>
          <a:schemeClr val="accent2">
            <a:hueOff val="-228832"/>
            <a:satOff val="-19011"/>
            <a:lumOff val="150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144000" rIns="72000" bIns="144000" numCol="1" spcCol="1270" anchor="ctr" anchorCtr="0">
          <a:noAutofit/>
        </a:bodyPr>
        <a:lstStyle/>
        <a:p>
          <a:pPr marL="0" lvl="0" indent="0" algn="ctr" defTabSz="444500">
            <a:lnSpc>
              <a:spcPct val="90000"/>
            </a:lnSpc>
            <a:spcBef>
              <a:spcPct val="0"/>
            </a:spcBef>
            <a:spcAft>
              <a:spcPct val="35000"/>
            </a:spcAft>
            <a:buNone/>
          </a:pPr>
          <a:endParaRPr lang="de-DE" sz="1000" b="0" i="0" kern="1200">
            <a:solidFill>
              <a:schemeClr val="bg1"/>
            </a:solidFill>
            <a:latin typeface="Fira Sans" panose="020B0503050000020004"/>
          </a:endParaRPr>
        </a:p>
      </dsp:txBody>
      <dsp:txXfrm>
        <a:off x="941886" y="3160183"/>
        <a:ext cx="3498435" cy="1580091"/>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C571336-1EF9-4FE6-BABF-7A0991EDD10D}"/>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0D617ECE-5F5C-4344-B8C8-AC00F54CF1C0}"/>
              </a:ext>
            </a:extLst>
          </p:cNvPr>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4A66870F-E44D-4458-A0A0-50A0131E1FB5}" type="datetimeFigureOut">
              <a:rPr lang="de-DE" smtClean="0"/>
              <a:t>01.07.2026</a:t>
            </a:fld>
            <a:endParaRPr lang="de-DE"/>
          </a:p>
        </p:txBody>
      </p:sp>
      <p:sp>
        <p:nvSpPr>
          <p:cNvPr id="4" name="Fußzeilenplatzhalter 3">
            <a:extLst>
              <a:ext uri="{FF2B5EF4-FFF2-40B4-BE49-F238E27FC236}">
                <a16:creationId xmlns:a16="http://schemas.microsoft.com/office/drawing/2014/main" id="{3B56FD97-3725-410F-B5C1-55AEEA898A7F}"/>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758AD875-A912-49F0-9F26-03ED46D5CE98}"/>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933EF7AC-9400-48F7-A46F-4EA20A8D4B14}" type="slidenum">
              <a:rPr lang="de-DE" smtClean="0"/>
              <a:t>‹Nr.›</a:t>
            </a:fld>
            <a:endParaRPr lang="de-DE"/>
          </a:p>
        </p:txBody>
      </p:sp>
    </p:spTree>
    <p:extLst>
      <p:ext uri="{BB962C8B-B14F-4D97-AF65-F5344CB8AC3E}">
        <p14:creationId xmlns:p14="http://schemas.microsoft.com/office/powerpoint/2010/main" val="2688454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1420B1D4-C596-45ED-B4C3-62586BCFB587}" type="datetimeFigureOut">
              <a:rPr lang="de-DE" smtClean="0"/>
              <a:t>01.07.2026</a:t>
            </a:fld>
            <a:endParaRPr lang="de-DE"/>
          </a:p>
        </p:txBody>
      </p:sp>
      <p:sp>
        <p:nvSpPr>
          <p:cNvPr id="4" name="Folienbildplatzhalt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E423917C-688F-4710-A74E-8A4A611A55D7}" type="slidenum">
              <a:rPr lang="de-DE" smtClean="0"/>
              <a:t>‹Nr.›</a:t>
            </a:fld>
            <a:endParaRPr lang="de-DE"/>
          </a:p>
        </p:txBody>
      </p:sp>
    </p:spTree>
    <p:extLst>
      <p:ext uri="{BB962C8B-B14F-4D97-AF65-F5344CB8AC3E}">
        <p14:creationId xmlns:p14="http://schemas.microsoft.com/office/powerpoint/2010/main" val="3400534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23917C-688F-4710-A74E-8A4A611A55D7}" type="slidenum">
              <a:rPr lang="de-DE" smtClean="0"/>
              <a:t>6</a:t>
            </a:fld>
            <a:endParaRPr lang="de-DE"/>
          </a:p>
        </p:txBody>
      </p:sp>
    </p:spTree>
    <p:extLst>
      <p:ext uri="{BB962C8B-B14F-4D97-AF65-F5344CB8AC3E}">
        <p14:creationId xmlns:p14="http://schemas.microsoft.com/office/powerpoint/2010/main" val="1288635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Unsere Fachmedien sind bei den ersten beiden Ebenen sehr stark.</a:t>
            </a:r>
            <a:br>
              <a:rPr lang="de-DE" dirty="0"/>
            </a:br>
            <a:r>
              <a:rPr lang="de-DE" dirty="0"/>
              <a:t>Das User-Needs-Modell hilft uns, auch die dritte Ebene bewusst zu gestalten.</a:t>
            </a:r>
          </a:p>
        </p:txBody>
      </p:sp>
      <p:sp>
        <p:nvSpPr>
          <p:cNvPr id="4" name="Foliennummernplatzhalter 3"/>
          <p:cNvSpPr>
            <a:spLocks noGrp="1"/>
          </p:cNvSpPr>
          <p:nvPr>
            <p:ph type="sldNum" sz="quarter" idx="5"/>
          </p:nvPr>
        </p:nvSpPr>
        <p:spPr/>
        <p:txBody>
          <a:bodyPr/>
          <a:lstStyle/>
          <a:p>
            <a:fld id="{E423917C-688F-4710-A74E-8A4A611A55D7}" type="slidenum">
              <a:rPr lang="de-DE" smtClean="0"/>
              <a:t>7</a:t>
            </a:fld>
            <a:endParaRPr lang="de-DE"/>
          </a:p>
        </p:txBody>
      </p:sp>
    </p:spTree>
    <p:extLst>
      <p:ext uri="{BB962C8B-B14F-4D97-AF65-F5344CB8AC3E}">
        <p14:creationId xmlns:p14="http://schemas.microsoft.com/office/powerpoint/2010/main" val="566229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Nicht mehr nur Inhalte veröffentlichen –</a:t>
            </a:r>
            <a:br>
              <a:rPr lang="de-DE" dirty="0"/>
            </a:br>
            <a:r>
              <a:rPr lang="de-DE" dirty="0"/>
              <a:t>sondern Leser bei ihren Fragen und Aufgaben begleiten.</a:t>
            </a:r>
          </a:p>
          <a:p>
            <a:r>
              <a:rPr lang="de-DE" dirty="0"/>
              <a:t>Und genau hier setzt das </a:t>
            </a:r>
            <a:r>
              <a:rPr lang="de-DE" b="1" dirty="0"/>
              <a:t>User-Needs-Modell</a:t>
            </a:r>
            <a:r>
              <a:rPr lang="de-DE" dirty="0"/>
              <a:t> an.</a:t>
            </a:r>
            <a:br>
              <a:rPr lang="de-DE" dirty="0"/>
            </a:br>
            <a:r>
              <a:rPr lang="de-DE" dirty="0"/>
              <a:t>Es hilft uns zu verstehen, </a:t>
            </a:r>
            <a:r>
              <a:rPr lang="de-DE" b="1" dirty="0"/>
              <a:t>mit welchem Bedürfnis Leser zu einem Inhalt kommen – und wie wir Inhalte so gestalten, dass sie für sie noch relevanter und hilfreicher werden.</a:t>
            </a:r>
            <a:endParaRPr lang="de-DE" dirty="0"/>
          </a:p>
        </p:txBody>
      </p:sp>
      <p:sp>
        <p:nvSpPr>
          <p:cNvPr id="4" name="Foliennummernplatzhalter 3"/>
          <p:cNvSpPr>
            <a:spLocks noGrp="1"/>
          </p:cNvSpPr>
          <p:nvPr>
            <p:ph type="sldNum" sz="quarter" idx="5"/>
          </p:nvPr>
        </p:nvSpPr>
        <p:spPr/>
        <p:txBody>
          <a:bodyPr/>
          <a:lstStyle/>
          <a:p>
            <a:fld id="{E423917C-688F-4710-A74E-8A4A611A55D7}" type="slidenum">
              <a:rPr lang="de-DE" smtClean="0"/>
              <a:t>8</a:t>
            </a:fld>
            <a:endParaRPr lang="de-DE"/>
          </a:p>
        </p:txBody>
      </p:sp>
    </p:spTree>
    <p:extLst>
      <p:ext uri="{BB962C8B-B14F-4D97-AF65-F5344CB8AC3E}">
        <p14:creationId xmlns:p14="http://schemas.microsoft.com/office/powerpoint/2010/main" val="561176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Wenn wir Inhalte stärker aus der Perspektive unserer Nutzer denken wollen, brauchen wir ein gemeinsames Modell, das diese Bedürfnisse sichtbar macht.</a:t>
            </a:r>
            <a:br>
              <a:rPr lang="de-DE" dirty="0"/>
            </a:br>
            <a:r>
              <a:rPr lang="de-DE"/>
              <a:t>Genau dafür nutzen wir das User-Needs-Modell.</a:t>
            </a:r>
          </a:p>
        </p:txBody>
      </p:sp>
      <p:sp>
        <p:nvSpPr>
          <p:cNvPr id="4" name="Foliennummernplatzhalter 3"/>
          <p:cNvSpPr>
            <a:spLocks noGrp="1"/>
          </p:cNvSpPr>
          <p:nvPr>
            <p:ph type="sldNum" sz="quarter" idx="5"/>
          </p:nvPr>
        </p:nvSpPr>
        <p:spPr/>
        <p:txBody>
          <a:bodyPr/>
          <a:lstStyle/>
          <a:p>
            <a:fld id="{E423917C-688F-4710-A74E-8A4A611A55D7}" type="slidenum">
              <a:rPr lang="de-DE" smtClean="0"/>
              <a:t>10</a:t>
            </a:fld>
            <a:endParaRPr lang="de-DE"/>
          </a:p>
        </p:txBody>
      </p:sp>
    </p:spTree>
    <p:extLst>
      <p:ext uri="{BB962C8B-B14F-4D97-AF65-F5344CB8AC3E}">
        <p14:creationId xmlns:p14="http://schemas.microsoft.com/office/powerpoint/2010/main" val="2917435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Wenn wir unsere Inhalte genauer anschauen, bedienen wir mit unseren Leitlinien bereits viele dieser Bedürfnisse.</a:t>
            </a:r>
            <a:br>
              <a:rPr lang="de-DE" dirty="0"/>
            </a:br>
            <a:r>
              <a:rPr lang="de-DE" dirty="0"/>
              <a:t>Das User-Needs-Modell macht diese Bedürfnisse sichtbar und hilft uns, Inhalte noch gezielter darauf auszurichten.</a:t>
            </a:r>
          </a:p>
        </p:txBody>
      </p:sp>
      <p:sp>
        <p:nvSpPr>
          <p:cNvPr id="4" name="Foliennummernplatzhalter 3"/>
          <p:cNvSpPr>
            <a:spLocks noGrp="1"/>
          </p:cNvSpPr>
          <p:nvPr>
            <p:ph type="sldNum" sz="quarter" idx="5"/>
          </p:nvPr>
        </p:nvSpPr>
        <p:spPr/>
        <p:txBody>
          <a:bodyPr/>
          <a:lstStyle/>
          <a:p>
            <a:fld id="{E423917C-688F-4710-A74E-8A4A611A55D7}" type="slidenum">
              <a:rPr lang="de-DE" smtClean="0"/>
              <a:t>11</a:t>
            </a:fld>
            <a:endParaRPr lang="de-DE"/>
          </a:p>
        </p:txBody>
      </p:sp>
    </p:spTree>
    <p:extLst>
      <p:ext uri="{BB962C8B-B14F-4D97-AF65-F5344CB8AC3E}">
        <p14:creationId xmlns:p14="http://schemas.microsoft.com/office/powerpoint/2010/main" val="3675124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Eine Spinne baut ihr Netz nicht auf einmal. Es entsteht Faden für Faden. Genauso verstehen wir </a:t>
            </a:r>
            <a:r>
              <a:rPr lang="de-DE" dirty="0" err="1"/>
              <a:t>Webbi</a:t>
            </a:r>
            <a:r>
              <a:rPr lang="de-DE" dirty="0"/>
              <a:t>. Nicht als weiteres Projekt, sondern als gemeinsamen Lernort. Dort sammeln wir Beispiele, machen Wissen sichtbar und lernen voneinander. Mit dem </a:t>
            </a:r>
            <a:r>
              <a:rPr lang="de-DE" dirty="0" err="1"/>
              <a:t>Webbis</a:t>
            </a:r>
            <a:r>
              <a:rPr lang="de-DE" dirty="0"/>
              <a:t> Wochenbriefing wollen wir diese Impulse künftig regelmäßig in die Redaktion bringen – damit User Needs, Content First und KI nicht Theorie bleiben, sondern Teil unseres Arbeitsalltags werden.</a:t>
            </a:r>
          </a:p>
        </p:txBody>
      </p:sp>
      <p:sp>
        <p:nvSpPr>
          <p:cNvPr id="4" name="Foliennummernplatzhalter 3"/>
          <p:cNvSpPr>
            <a:spLocks noGrp="1"/>
          </p:cNvSpPr>
          <p:nvPr>
            <p:ph type="sldNum" sz="quarter" idx="5"/>
          </p:nvPr>
        </p:nvSpPr>
        <p:spPr/>
        <p:txBody>
          <a:bodyPr/>
          <a:lstStyle/>
          <a:p>
            <a:fld id="{E423917C-688F-4710-A74E-8A4A611A55D7}" type="slidenum">
              <a:rPr lang="de-DE" smtClean="0"/>
              <a:t>29</a:t>
            </a:fld>
            <a:endParaRPr lang="de-DE"/>
          </a:p>
        </p:txBody>
      </p:sp>
    </p:spTree>
    <p:extLst>
      <p:ext uri="{BB962C8B-B14F-4D97-AF65-F5344CB8AC3E}">
        <p14:creationId xmlns:p14="http://schemas.microsoft.com/office/powerpoint/2010/main" val="40845620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vnrag.de/"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3" Type="http://schemas.openxmlformats.org/officeDocument/2006/relationships/image" Target="../media/image20.svg"/><Relationship Id="rId18" Type="http://schemas.openxmlformats.org/officeDocument/2006/relationships/image" Target="../media/image25.svg"/><Relationship Id="rId26" Type="http://schemas.openxmlformats.org/officeDocument/2006/relationships/image" Target="../media/image33.svg"/><Relationship Id="rId39" Type="http://schemas.openxmlformats.org/officeDocument/2006/relationships/image" Target="../media/image46.svg"/><Relationship Id="rId21" Type="http://schemas.openxmlformats.org/officeDocument/2006/relationships/image" Target="../media/image28.svg"/><Relationship Id="rId34" Type="http://schemas.openxmlformats.org/officeDocument/2006/relationships/image" Target="../media/image41.svg"/><Relationship Id="rId42" Type="http://schemas.openxmlformats.org/officeDocument/2006/relationships/image" Target="../media/image49.svg"/><Relationship Id="rId7" Type="http://schemas.openxmlformats.org/officeDocument/2006/relationships/image" Target="../media/image14.svg"/><Relationship Id="rId2" Type="http://schemas.openxmlformats.org/officeDocument/2006/relationships/image" Target="../media/image9.svg"/><Relationship Id="rId16" Type="http://schemas.openxmlformats.org/officeDocument/2006/relationships/image" Target="../media/image23.svg"/><Relationship Id="rId20" Type="http://schemas.openxmlformats.org/officeDocument/2006/relationships/image" Target="../media/image27.svg"/><Relationship Id="rId29" Type="http://schemas.openxmlformats.org/officeDocument/2006/relationships/image" Target="../media/image36.svg"/><Relationship Id="rId41" Type="http://schemas.openxmlformats.org/officeDocument/2006/relationships/image" Target="../media/image48.svg"/><Relationship Id="rId1" Type="http://schemas.openxmlformats.org/officeDocument/2006/relationships/slideMaster" Target="../slideMasters/slideMaster1.xml"/><Relationship Id="rId6" Type="http://schemas.openxmlformats.org/officeDocument/2006/relationships/image" Target="../media/image13.svg"/><Relationship Id="rId11" Type="http://schemas.openxmlformats.org/officeDocument/2006/relationships/image" Target="../media/image18.svg"/><Relationship Id="rId24" Type="http://schemas.openxmlformats.org/officeDocument/2006/relationships/image" Target="../media/image31.svg"/><Relationship Id="rId32" Type="http://schemas.openxmlformats.org/officeDocument/2006/relationships/image" Target="../media/image39.svg"/><Relationship Id="rId37" Type="http://schemas.openxmlformats.org/officeDocument/2006/relationships/image" Target="../media/image44.svg"/><Relationship Id="rId40" Type="http://schemas.openxmlformats.org/officeDocument/2006/relationships/image" Target="../media/image47.svg"/><Relationship Id="rId5" Type="http://schemas.openxmlformats.org/officeDocument/2006/relationships/image" Target="../media/image12.svg"/><Relationship Id="rId15" Type="http://schemas.openxmlformats.org/officeDocument/2006/relationships/image" Target="../media/image22.svg"/><Relationship Id="rId23" Type="http://schemas.openxmlformats.org/officeDocument/2006/relationships/image" Target="../media/image30.svg"/><Relationship Id="rId28" Type="http://schemas.openxmlformats.org/officeDocument/2006/relationships/image" Target="../media/image35.svg"/><Relationship Id="rId36" Type="http://schemas.openxmlformats.org/officeDocument/2006/relationships/image" Target="../media/image43.svg"/><Relationship Id="rId10" Type="http://schemas.openxmlformats.org/officeDocument/2006/relationships/image" Target="../media/image17.svg"/><Relationship Id="rId19" Type="http://schemas.openxmlformats.org/officeDocument/2006/relationships/image" Target="../media/image26.svg"/><Relationship Id="rId31" Type="http://schemas.openxmlformats.org/officeDocument/2006/relationships/image" Target="../media/image38.svg"/><Relationship Id="rId4" Type="http://schemas.openxmlformats.org/officeDocument/2006/relationships/image" Target="../media/image11.svg"/><Relationship Id="rId9" Type="http://schemas.openxmlformats.org/officeDocument/2006/relationships/image" Target="../media/image16.svg"/><Relationship Id="rId14" Type="http://schemas.openxmlformats.org/officeDocument/2006/relationships/image" Target="../media/image21.svg"/><Relationship Id="rId22" Type="http://schemas.openxmlformats.org/officeDocument/2006/relationships/image" Target="../media/image29.svg"/><Relationship Id="rId27" Type="http://schemas.openxmlformats.org/officeDocument/2006/relationships/image" Target="../media/image34.svg"/><Relationship Id="rId30" Type="http://schemas.openxmlformats.org/officeDocument/2006/relationships/image" Target="../media/image37.svg"/><Relationship Id="rId35" Type="http://schemas.openxmlformats.org/officeDocument/2006/relationships/image" Target="../media/image42.svg"/><Relationship Id="rId8" Type="http://schemas.openxmlformats.org/officeDocument/2006/relationships/image" Target="../media/image15.svg"/><Relationship Id="rId3" Type="http://schemas.openxmlformats.org/officeDocument/2006/relationships/image" Target="../media/image10.svg"/><Relationship Id="rId12" Type="http://schemas.openxmlformats.org/officeDocument/2006/relationships/image" Target="../media/image19.svg"/><Relationship Id="rId17" Type="http://schemas.openxmlformats.org/officeDocument/2006/relationships/image" Target="../media/image24.svg"/><Relationship Id="rId25" Type="http://schemas.openxmlformats.org/officeDocument/2006/relationships/image" Target="../media/image32.svg"/><Relationship Id="rId33" Type="http://schemas.openxmlformats.org/officeDocument/2006/relationships/image" Target="../media/image40.svg"/><Relationship Id="rId38" Type="http://schemas.openxmlformats.org/officeDocument/2006/relationships/image" Target="../media/image45.sv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jpeg"/><Relationship Id="rId12"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Master" Target="../slideMasters/slideMaster1.xml"/><Relationship Id="rId6" Type="http://schemas.openxmlformats.org/officeDocument/2006/relationships/image" Target="../media/image54.jpe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jpeg"/><Relationship Id="rId9" Type="http://schemas.openxmlformats.org/officeDocument/2006/relationships/image" Target="../media/image5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NR Group Titel">
    <p:spTree>
      <p:nvGrpSpPr>
        <p:cNvPr id="1" name=""/>
        <p:cNvGrpSpPr/>
        <p:nvPr/>
      </p:nvGrpSpPr>
      <p:grpSpPr>
        <a:xfrm>
          <a:off x="0" y="0"/>
          <a:ext cx="0" cy="0"/>
          <a:chOff x="0" y="0"/>
          <a:chExt cx="0" cy="0"/>
        </a:xfrm>
      </p:grpSpPr>
      <p:pic>
        <p:nvPicPr>
          <p:cNvPr id="10" name="Grafik 9" descr="Ein Bild, das Blau, Wasser, Electric Blue (Farbe), Screenshot enthält.&#10;&#10;Automatisch generierte Beschreibung">
            <a:extLst>
              <a:ext uri="{FF2B5EF4-FFF2-40B4-BE49-F238E27FC236}">
                <a16:creationId xmlns:a16="http://schemas.microsoft.com/office/drawing/2014/main" id="{A8DD4F88-ECBC-7A32-F4F6-022FFC6AD3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9962" cy="6856854"/>
          </a:xfrm>
          <a:prstGeom prst="rect">
            <a:avLst/>
          </a:prstGeom>
        </p:spPr>
      </p:pic>
      <p:sp>
        <p:nvSpPr>
          <p:cNvPr id="2" name="Titel 1">
            <a:extLst>
              <a:ext uri="{FF2B5EF4-FFF2-40B4-BE49-F238E27FC236}">
                <a16:creationId xmlns:a16="http://schemas.microsoft.com/office/drawing/2014/main" id="{58C0ED5C-5336-4AF1-9162-F6B7C31A9052}"/>
              </a:ext>
            </a:extLst>
          </p:cNvPr>
          <p:cNvSpPr>
            <a:spLocks noGrp="1"/>
          </p:cNvSpPr>
          <p:nvPr>
            <p:ph type="ctrTitle"/>
          </p:nvPr>
        </p:nvSpPr>
        <p:spPr>
          <a:xfrm>
            <a:off x="1524000" y="1302327"/>
            <a:ext cx="9144000" cy="2207636"/>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0E25B89-E2AD-4C23-BD9B-5A10CB70C92C}"/>
              </a:ext>
            </a:extLst>
          </p:cNvPr>
          <p:cNvSpPr>
            <a:spLocks noGrp="1"/>
          </p:cNvSpPr>
          <p:nvPr>
            <p:ph type="subTitle" idx="1"/>
          </p:nvPr>
        </p:nvSpPr>
        <p:spPr>
          <a:xfrm>
            <a:off x="1524000" y="3602038"/>
            <a:ext cx="9144000" cy="1655762"/>
          </a:xfrm>
        </p:spPr>
        <p:txBody>
          <a:bodyPr/>
          <a:lstStyle>
            <a:lvl1pPr marL="0" indent="0" algn="ctr">
              <a:buNone/>
              <a:defRPr sz="240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1B7E87D-4FE6-4AE9-96ED-132F01573702}"/>
              </a:ext>
            </a:extLst>
          </p:cNvPr>
          <p:cNvSpPr>
            <a:spLocks noGrp="1"/>
          </p:cNvSpPr>
          <p:nvPr>
            <p:ph type="dt" sz="half" idx="10"/>
          </p:nvPr>
        </p:nvSpPr>
        <p:spPr/>
        <p:txBody>
          <a:bodyPr/>
          <a:lstStyle/>
          <a:p>
            <a:fld id="{181661CC-5639-4791-8BA5-4E0F1942AD67}" type="datetimeFigureOut">
              <a:rPr lang="de-DE" smtClean="0"/>
              <a:t>01.07.2026</a:t>
            </a:fld>
            <a:endParaRPr lang="de-DE"/>
          </a:p>
        </p:txBody>
      </p:sp>
      <p:sp>
        <p:nvSpPr>
          <p:cNvPr id="6" name="Foliennummernplatzhalter 5">
            <a:extLst>
              <a:ext uri="{FF2B5EF4-FFF2-40B4-BE49-F238E27FC236}">
                <a16:creationId xmlns:a16="http://schemas.microsoft.com/office/drawing/2014/main" id="{11B05F62-BC70-437A-A0BC-2B17AFB84A7A}"/>
              </a:ext>
            </a:extLst>
          </p:cNvPr>
          <p:cNvSpPr>
            <a:spLocks noGrp="1"/>
          </p:cNvSpPr>
          <p:nvPr>
            <p:ph type="sldNum" sz="quarter" idx="12"/>
          </p:nvPr>
        </p:nvSpPr>
        <p:spPr/>
        <p:txBody>
          <a:bodyPr/>
          <a:lstStyle/>
          <a:p>
            <a:fld id="{EDA2C87F-6D3A-430E-BA84-170B112A024C}" type="slidenum">
              <a:rPr lang="de-DE" smtClean="0"/>
              <a:t>‹Nr.›</a:t>
            </a:fld>
            <a:endParaRPr lang="de-DE"/>
          </a:p>
        </p:txBody>
      </p:sp>
      <p:pic>
        <p:nvPicPr>
          <p:cNvPr id="9" name="Grafik 8">
            <a:extLst>
              <a:ext uri="{FF2B5EF4-FFF2-40B4-BE49-F238E27FC236}">
                <a16:creationId xmlns:a16="http://schemas.microsoft.com/office/drawing/2014/main" id="{ED517092-D870-2466-7DD2-3E5CC084C863}"/>
              </a:ext>
            </a:extLst>
          </p:cNvPr>
          <p:cNvPicPr>
            <a:picLocks noChangeAspect="1"/>
          </p:cNvPicPr>
          <p:nvPr userDrawn="1"/>
        </p:nvPicPr>
        <p:blipFill>
          <a:blip r:embed="rId3"/>
          <a:stretch>
            <a:fillRect/>
          </a:stretch>
        </p:blipFill>
        <p:spPr>
          <a:xfrm>
            <a:off x="5644683" y="6460604"/>
            <a:ext cx="902633" cy="288000"/>
          </a:xfrm>
          <a:prstGeom prst="rect">
            <a:avLst/>
          </a:prstGeom>
        </p:spPr>
      </p:pic>
    </p:spTree>
    <p:extLst>
      <p:ext uri="{BB962C8B-B14F-4D97-AF65-F5344CB8AC3E}">
        <p14:creationId xmlns:p14="http://schemas.microsoft.com/office/powerpoint/2010/main" val="2755001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VNR Group Titel mit Bild">
    <p:spTree>
      <p:nvGrpSpPr>
        <p:cNvPr id="1" name=""/>
        <p:cNvGrpSpPr/>
        <p:nvPr/>
      </p:nvGrpSpPr>
      <p:grpSpPr>
        <a:xfrm>
          <a:off x="0" y="0"/>
          <a:ext cx="0" cy="0"/>
          <a:chOff x="0" y="0"/>
          <a:chExt cx="0" cy="0"/>
        </a:xfrm>
      </p:grpSpPr>
      <p:pic>
        <p:nvPicPr>
          <p:cNvPr id="10" name="Grafik 9" descr="Ein Bild, das Blau, Wasser, Electric Blue (Farbe), Screenshot enthält.&#10;&#10;Automatisch generierte Beschreibung">
            <a:extLst>
              <a:ext uri="{FF2B5EF4-FFF2-40B4-BE49-F238E27FC236}">
                <a16:creationId xmlns:a16="http://schemas.microsoft.com/office/drawing/2014/main" id="{9E78D8A4-59D9-F418-D87E-FD496EFE136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863" b="25571"/>
          <a:stretch/>
        </p:blipFill>
        <p:spPr>
          <a:xfrm>
            <a:off x="0" y="3253673"/>
            <a:ext cx="12189962" cy="3604327"/>
          </a:xfrm>
          <a:prstGeom prst="rect">
            <a:avLst/>
          </a:prstGeom>
        </p:spPr>
      </p:pic>
      <p:sp>
        <p:nvSpPr>
          <p:cNvPr id="2" name="Titel 1">
            <a:extLst>
              <a:ext uri="{FF2B5EF4-FFF2-40B4-BE49-F238E27FC236}">
                <a16:creationId xmlns:a16="http://schemas.microsoft.com/office/drawing/2014/main" id="{58C0ED5C-5336-4AF1-9162-F6B7C31A9052}"/>
              </a:ext>
            </a:extLst>
          </p:cNvPr>
          <p:cNvSpPr>
            <a:spLocks noGrp="1"/>
          </p:cNvSpPr>
          <p:nvPr>
            <p:ph type="ctrTitle"/>
          </p:nvPr>
        </p:nvSpPr>
        <p:spPr>
          <a:xfrm>
            <a:off x="498764" y="3473450"/>
            <a:ext cx="9144000" cy="824439"/>
          </a:xfrm>
        </p:spPr>
        <p:txBody>
          <a:bodyPr anchor="b">
            <a:normAutofit/>
          </a:bodyPr>
          <a:lstStyle>
            <a:lvl1pPr algn="l">
              <a:defRPr sz="4800"/>
            </a:lvl1pPr>
          </a:lstStyle>
          <a:p>
            <a:r>
              <a:rPr lang="de-DE"/>
              <a:t>Mastertitelformat bearbeiten</a:t>
            </a:r>
          </a:p>
        </p:txBody>
      </p:sp>
      <p:sp>
        <p:nvSpPr>
          <p:cNvPr id="3" name="Untertitel 2">
            <a:extLst>
              <a:ext uri="{FF2B5EF4-FFF2-40B4-BE49-F238E27FC236}">
                <a16:creationId xmlns:a16="http://schemas.microsoft.com/office/drawing/2014/main" id="{50E25B89-E2AD-4C23-BD9B-5A10CB70C92C}"/>
              </a:ext>
            </a:extLst>
          </p:cNvPr>
          <p:cNvSpPr>
            <a:spLocks noGrp="1"/>
          </p:cNvSpPr>
          <p:nvPr>
            <p:ph type="subTitle" idx="1"/>
          </p:nvPr>
        </p:nvSpPr>
        <p:spPr>
          <a:xfrm>
            <a:off x="498764" y="4321174"/>
            <a:ext cx="9144000" cy="464997"/>
          </a:xfrm>
        </p:spPr>
        <p:txBody>
          <a:bodyPr/>
          <a:lstStyle>
            <a:lvl1pPr marL="0" indent="0" algn="l">
              <a:buNone/>
              <a:defRPr sz="240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1B7E87D-4FE6-4AE9-96ED-132F01573702}"/>
              </a:ext>
            </a:extLst>
          </p:cNvPr>
          <p:cNvSpPr>
            <a:spLocks noGrp="1"/>
          </p:cNvSpPr>
          <p:nvPr>
            <p:ph type="dt" sz="half" idx="10"/>
          </p:nvPr>
        </p:nvSpPr>
        <p:spPr/>
        <p:txBody>
          <a:bodyPr/>
          <a:lstStyle/>
          <a:p>
            <a:fld id="{181661CC-5639-4791-8BA5-4E0F1942AD67}" type="datetimeFigureOut">
              <a:rPr lang="de-DE" smtClean="0"/>
              <a:t>01.07.2026</a:t>
            </a:fld>
            <a:endParaRPr lang="de-DE"/>
          </a:p>
        </p:txBody>
      </p:sp>
      <p:sp>
        <p:nvSpPr>
          <p:cNvPr id="6" name="Foliennummernplatzhalter 5">
            <a:extLst>
              <a:ext uri="{FF2B5EF4-FFF2-40B4-BE49-F238E27FC236}">
                <a16:creationId xmlns:a16="http://schemas.microsoft.com/office/drawing/2014/main" id="{11B05F62-BC70-437A-A0BC-2B17AFB84A7A}"/>
              </a:ext>
            </a:extLst>
          </p:cNvPr>
          <p:cNvSpPr>
            <a:spLocks noGrp="1"/>
          </p:cNvSpPr>
          <p:nvPr>
            <p:ph type="sldNum" sz="quarter" idx="12"/>
          </p:nvPr>
        </p:nvSpPr>
        <p:spPr/>
        <p:txBody>
          <a:bodyPr/>
          <a:lstStyle/>
          <a:p>
            <a:fld id="{EDA2C87F-6D3A-430E-BA84-170B112A024C}" type="slidenum">
              <a:rPr lang="de-DE" smtClean="0"/>
              <a:t>‹Nr.›</a:t>
            </a:fld>
            <a:endParaRPr lang="de-DE"/>
          </a:p>
        </p:txBody>
      </p:sp>
      <p:pic>
        <p:nvPicPr>
          <p:cNvPr id="7" name="Grafik 6" descr="Ein Bild, das Baum, draußen, Natur enthält.&#10;&#10;Automatisch generierte Beschreibung">
            <a:extLst>
              <a:ext uri="{FF2B5EF4-FFF2-40B4-BE49-F238E27FC236}">
                <a16:creationId xmlns:a16="http://schemas.microsoft.com/office/drawing/2014/main" id="{F5E6F9E6-EF27-48B2-BE60-00D371FBDC5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805" b="20751"/>
          <a:stretch/>
        </p:blipFill>
        <p:spPr>
          <a:xfrm>
            <a:off x="0" y="0"/>
            <a:ext cx="12192000" cy="3253673"/>
          </a:xfrm>
          <a:prstGeom prst="rect">
            <a:avLst/>
          </a:prstGeom>
        </p:spPr>
      </p:pic>
      <p:pic>
        <p:nvPicPr>
          <p:cNvPr id="9" name="Grafik 8">
            <a:extLst>
              <a:ext uri="{FF2B5EF4-FFF2-40B4-BE49-F238E27FC236}">
                <a16:creationId xmlns:a16="http://schemas.microsoft.com/office/drawing/2014/main" id="{F9447CBA-1E53-1215-2B54-020FC28A18DC}"/>
              </a:ext>
            </a:extLst>
          </p:cNvPr>
          <p:cNvPicPr>
            <a:picLocks noChangeAspect="1"/>
          </p:cNvPicPr>
          <p:nvPr userDrawn="1"/>
        </p:nvPicPr>
        <p:blipFill>
          <a:blip r:embed="rId4"/>
          <a:stretch>
            <a:fillRect/>
          </a:stretch>
        </p:blipFill>
        <p:spPr>
          <a:xfrm>
            <a:off x="5644683" y="6460604"/>
            <a:ext cx="902633" cy="288000"/>
          </a:xfrm>
          <a:prstGeom prst="rect">
            <a:avLst/>
          </a:prstGeom>
        </p:spPr>
      </p:pic>
    </p:spTree>
    <p:extLst>
      <p:ext uri="{BB962C8B-B14F-4D97-AF65-F5344CB8AC3E}">
        <p14:creationId xmlns:p14="http://schemas.microsoft.com/office/powerpoint/2010/main" val="2351875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NR Group Inhalt mit Hea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B206E8-7B7E-415A-ABA8-28D19660EB3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FE13712-C1A0-4224-BB5B-09E502F77CF0}"/>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5" name="Foliennummernplatzhalter 4">
            <a:extLst>
              <a:ext uri="{FF2B5EF4-FFF2-40B4-BE49-F238E27FC236}">
                <a16:creationId xmlns:a16="http://schemas.microsoft.com/office/drawing/2014/main" id="{D7FEF25A-F69D-4928-8F6D-7F1FCF40DC29}"/>
              </a:ext>
            </a:extLst>
          </p:cNvPr>
          <p:cNvSpPr>
            <a:spLocks noGrp="1"/>
          </p:cNvSpPr>
          <p:nvPr>
            <p:ph type="sldNum" sz="quarter" idx="12"/>
          </p:nvPr>
        </p:nvSpPr>
        <p:spPr/>
        <p:txBody>
          <a:bodyPr/>
          <a:lstStyle/>
          <a:p>
            <a:fld id="{EDA2C87F-6D3A-430E-BA84-170B112A024C}" type="slidenum">
              <a:rPr lang="de-DE" smtClean="0"/>
              <a:pPr/>
              <a:t>‹Nr.›</a:t>
            </a:fld>
            <a:endParaRPr lang="de-DE"/>
          </a:p>
        </p:txBody>
      </p:sp>
      <p:sp>
        <p:nvSpPr>
          <p:cNvPr id="7" name="Inhaltsplatzhalter 6">
            <a:extLst>
              <a:ext uri="{FF2B5EF4-FFF2-40B4-BE49-F238E27FC236}">
                <a16:creationId xmlns:a16="http://schemas.microsoft.com/office/drawing/2014/main" id="{1A73B6DF-17C0-4FDC-B1F3-E088A14B1BB1}"/>
              </a:ext>
            </a:extLst>
          </p:cNvPr>
          <p:cNvSpPr>
            <a:spLocks noGrp="1"/>
          </p:cNvSpPr>
          <p:nvPr>
            <p:ph sz="quarter" idx="13"/>
          </p:nvPr>
        </p:nvSpPr>
        <p:spPr>
          <a:xfrm>
            <a:off x="498475" y="1291833"/>
            <a:ext cx="11203200" cy="48636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15285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NR Group Inhalt mit Header ohne Wasserzeichen">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388CCAC3-5972-42BB-B301-49C73A6AA8E3}"/>
              </a:ext>
            </a:extLst>
          </p:cNvPr>
          <p:cNvSpPr/>
          <p:nvPr userDrawn="1"/>
        </p:nvSpPr>
        <p:spPr>
          <a:xfrm>
            <a:off x="0" y="1076324"/>
            <a:ext cx="12192000" cy="527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E1B206E8-7B7E-415A-ABA8-28D19660EB3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FE13712-C1A0-4224-BB5B-09E502F77CF0}"/>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5" name="Foliennummernplatzhalter 4">
            <a:extLst>
              <a:ext uri="{FF2B5EF4-FFF2-40B4-BE49-F238E27FC236}">
                <a16:creationId xmlns:a16="http://schemas.microsoft.com/office/drawing/2014/main" id="{D7FEF25A-F69D-4928-8F6D-7F1FCF40DC29}"/>
              </a:ext>
            </a:extLst>
          </p:cNvPr>
          <p:cNvSpPr>
            <a:spLocks noGrp="1"/>
          </p:cNvSpPr>
          <p:nvPr>
            <p:ph type="sldNum" sz="quarter" idx="12"/>
          </p:nvPr>
        </p:nvSpPr>
        <p:spPr/>
        <p:txBody>
          <a:bodyPr/>
          <a:lstStyle/>
          <a:p>
            <a:fld id="{EDA2C87F-6D3A-430E-BA84-170B112A024C}" type="slidenum">
              <a:rPr lang="de-DE" smtClean="0"/>
              <a:pPr/>
              <a:t>‹Nr.›</a:t>
            </a:fld>
            <a:endParaRPr lang="de-DE"/>
          </a:p>
        </p:txBody>
      </p:sp>
      <p:sp>
        <p:nvSpPr>
          <p:cNvPr id="7" name="Inhaltsplatzhalter 6">
            <a:extLst>
              <a:ext uri="{FF2B5EF4-FFF2-40B4-BE49-F238E27FC236}">
                <a16:creationId xmlns:a16="http://schemas.microsoft.com/office/drawing/2014/main" id="{1A73B6DF-17C0-4FDC-B1F3-E088A14B1BB1}"/>
              </a:ext>
            </a:extLst>
          </p:cNvPr>
          <p:cNvSpPr>
            <a:spLocks noGrp="1"/>
          </p:cNvSpPr>
          <p:nvPr>
            <p:ph sz="quarter" idx="13"/>
          </p:nvPr>
        </p:nvSpPr>
        <p:spPr>
          <a:xfrm>
            <a:off x="498475" y="1291833"/>
            <a:ext cx="11203200" cy="48636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44666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NR Group Inhalt mit hellem Header">
    <p:spTree>
      <p:nvGrpSpPr>
        <p:cNvPr id="1" name=""/>
        <p:cNvGrpSpPr/>
        <p:nvPr/>
      </p:nvGrpSpPr>
      <p:grpSpPr>
        <a:xfrm>
          <a:off x="0" y="0"/>
          <a:ext cx="0" cy="0"/>
          <a:chOff x="0" y="0"/>
          <a:chExt cx="0" cy="0"/>
        </a:xfrm>
      </p:grpSpPr>
      <p:pic>
        <p:nvPicPr>
          <p:cNvPr id="8" name="Grafik 7" descr="Ein Bild, das weiß, Design enthält.&#10;&#10;Automatisch generierte Beschreibung">
            <a:extLst>
              <a:ext uri="{FF2B5EF4-FFF2-40B4-BE49-F238E27FC236}">
                <a16:creationId xmlns:a16="http://schemas.microsoft.com/office/drawing/2014/main" id="{9F4A9C5F-8B75-71A8-0AF1-449EB5229F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84097"/>
          <a:stretch/>
        </p:blipFill>
        <p:spPr>
          <a:xfrm>
            <a:off x="-1" y="-1"/>
            <a:ext cx="12191999" cy="1090613"/>
          </a:xfrm>
          <a:prstGeom prst="rect">
            <a:avLst/>
          </a:prstGeom>
        </p:spPr>
      </p:pic>
      <p:sp>
        <p:nvSpPr>
          <p:cNvPr id="2" name="Titel 1">
            <a:extLst>
              <a:ext uri="{FF2B5EF4-FFF2-40B4-BE49-F238E27FC236}">
                <a16:creationId xmlns:a16="http://schemas.microsoft.com/office/drawing/2014/main" id="{B90A1021-B00D-468B-9EC6-523A0C4D07F9}"/>
              </a:ext>
            </a:extLst>
          </p:cNvPr>
          <p:cNvSpPr>
            <a:spLocks noGrp="1"/>
          </p:cNvSpPr>
          <p:nvPr>
            <p:ph type="title"/>
          </p:nvPr>
        </p:nvSpPr>
        <p:spPr/>
        <p:txBody>
          <a:bodyPr/>
          <a:lstStyle>
            <a:lvl1pPr>
              <a:defRPr>
                <a:solidFill>
                  <a:schemeClr val="tx2"/>
                </a:solidFill>
              </a:defRPr>
            </a:lvl1pPr>
          </a:lstStyle>
          <a:p>
            <a:r>
              <a:rPr lang="de-DE"/>
              <a:t>Mastertitelformat bearbeiten</a:t>
            </a:r>
          </a:p>
        </p:txBody>
      </p:sp>
      <p:sp>
        <p:nvSpPr>
          <p:cNvPr id="3" name="Datumsplatzhalter 2">
            <a:extLst>
              <a:ext uri="{FF2B5EF4-FFF2-40B4-BE49-F238E27FC236}">
                <a16:creationId xmlns:a16="http://schemas.microsoft.com/office/drawing/2014/main" id="{99E6B684-A412-4EA1-9986-28C77FE555A1}"/>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4" name="Foliennummernplatzhalter 3">
            <a:extLst>
              <a:ext uri="{FF2B5EF4-FFF2-40B4-BE49-F238E27FC236}">
                <a16:creationId xmlns:a16="http://schemas.microsoft.com/office/drawing/2014/main" id="{4C412920-BC1F-416B-A576-3BB338177247}"/>
              </a:ext>
            </a:extLst>
          </p:cNvPr>
          <p:cNvSpPr>
            <a:spLocks noGrp="1"/>
          </p:cNvSpPr>
          <p:nvPr>
            <p:ph type="sldNum" sz="quarter" idx="11"/>
          </p:nvPr>
        </p:nvSpPr>
        <p:spPr/>
        <p:txBody>
          <a:bodyPr/>
          <a:lstStyle/>
          <a:p>
            <a:fld id="{EDA2C87F-6D3A-430E-BA84-170B112A024C}" type="slidenum">
              <a:rPr lang="de-DE" smtClean="0"/>
              <a:pPr/>
              <a:t>‹Nr.›</a:t>
            </a:fld>
            <a:endParaRPr lang="de-DE"/>
          </a:p>
        </p:txBody>
      </p:sp>
      <p:pic>
        <p:nvPicPr>
          <p:cNvPr id="9" name="Grafik 8">
            <a:extLst>
              <a:ext uri="{FF2B5EF4-FFF2-40B4-BE49-F238E27FC236}">
                <a16:creationId xmlns:a16="http://schemas.microsoft.com/office/drawing/2014/main" id="{CA4F9C2C-8964-440A-952D-CFE8D2061E6E}"/>
              </a:ext>
            </a:extLst>
          </p:cNvPr>
          <p:cNvPicPr>
            <a:picLocks noChangeAspect="1"/>
          </p:cNvPicPr>
          <p:nvPr userDrawn="1"/>
        </p:nvPicPr>
        <p:blipFill>
          <a:blip r:embed="rId3"/>
          <a:stretch>
            <a:fillRect/>
          </a:stretch>
        </p:blipFill>
        <p:spPr>
          <a:xfrm>
            <a:off x="11043960" y="225701"/>
            <a:ext cx="669152" cy="669152"/>
          </a:xfrm>
          <a:prstGeom prst="rect">
            <a:avLst/>
          </a:prstGeom>
        </p:spPr>
      </p:pic>
    </p:spTree>
    <p:extLst>
      <p:ext uri="{BB962C8B-B14F-4D97-AF65-F5344CB8AC3E}">
        <p14:creationId xmlns:p14="http://schemas.microsoft.com/office/powerpoint/2010/main" val="2515116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NR Group Inhalt ohne Header">
    <p:spTree>
      <p:nvGrpSpPr>
        <p:cNvPr id="1" name=""/>
        <p:cNvGrpSpPr/>
        <p:nvPr/>
      </p:nvGrpSpPr>
      <p:grpSpPr>
        <a:xfrm>
          <a:off x="0" y="0"/>
          <a:ext cx="0" cy="0"/>
          <a:chOff x="0" y="0"/>
          <a:chExt cx="0" cy="0"/>
        </a:xfrm>
      </p:grpSpPr>
      <p:sp>
        <p:nvSpPr>
          <p:cNvPr id="7" name="Inhaltsplatzhalter 6">
            <a:extLst>
              <a:ext uri="{FF2B5EF4-FFF2-40B4-BE49-F238E27FC236}">
                <a16:creationId xmlns:a16="http://schemas.microsoft.com/office/drawing/2014/main" id="{7FB0F058-B48B-4B43-8861-4FDDC2B854AB}"/>
              </a:ext>
            </a:extLst>
          </p:cNvPr>
          <p:cNvSpPr>
            <a:spLocks noGrp="1"/>
          </p:cNvSpPr>
          <p:nvPr>
            <p:ph sz="quarter" idx="13"/>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Rechteck 13">
            <a:extLst>
              <a:ext uri="{FF2B5EF4-FFF2-40B4-BE49-F238E27FC236}">
                <a16:creationId xmlns:a16="http://schemas.microsoft.com/office/drawing/2014/main" id="{DB8F9011-A213-4333-B309-BB7AD2958600}"/>
              </a:ext>
            </a:extLst>
          </p:cNvPr>
          <p:cNvSpPr/>
          <p:nvPr userDrawn="1"/>
        </p:nvSpPr>
        <p:spPr>
          <a:xfrm>
            <a:off x="0" y="0"/>
            <a:ext cx="12192000" cy="11061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88A78D6-FCE1-4340-81F2-3043BD02AFC6}"/>
              </a:ext>
            </a:extLst>
          </p:cNvPr>
          <p:cNvSpPr>
            <a:spLocks noGrp="1"/>
          </p:cNvSpPr>
          <p:nvPr>
            <p:ph type="title"/>
          </p:nvPr>
        </p:nvSpPr>
        <p:spPr>
          <a:xfrm>
            <a:off x="498764" y="171913"/>
            <a:ext cx="10440000" cy="819490"/>
          </a:xfrm>
        </p:spPr>
        <p:txBody>
          <a:bodyPr/>
          <a:lstStyle>
            <a:lvl1pPr>
              <a:defRPr cap="all" baseline="0">
                <a:solidFill>
                  <a:srgbClr val="004E82"/>
                </a:solidFill>
              </a:defRPr>
            </a:lvl1pPr>
          </a:lstStyle>
          <a:p>
            <a:r>
              <a:rPr lang="de-DE"/>
              <a:t>Mastertitelformat bearbeiten</a:t>
            </a:r>
          </a:p>
        </p:txBody>
      </p:sp>
      <p:sp>
        <p:nvSpPr>
          <p:cNvPr id="4" name="Datumsplatzhalter 3">
            <a:extLst>
              <a:ext uri="{FF2B5EF4-FFF2-40B4-BE49-F238E27FC236}">
                <a16:creationId xmlns:a16="http://schemas.microsoft.com/office/drawing/2014/main" id="{5170ABBA-41EC-4D4F-A0FE-9FBBBCDBA6B7}"/>
              </a:ext>
            </a:extLst>
          </p:cNvPr>
          <p:cNvSpPr>
            <a:spLocks noGrp="1"/>
          </p:cNvSpPr>
          <p:nvPr>
            <p:ph type="dt" sz="half" idx="10"/>
          </p:nvPr>
        </p:nvSpPr>
        <p:spPr/>
        <p:txBody>
          <a:bodyPr/>
          <a:lstStyle/>
          <a:p>
            <a:fld id="{181661CC-5639-4791-8BA5-4E0F1942AD67}" type="datetimeFigureOut">
              <a:rPr lang="de-DE" smtClean="0"/>
              <a:t>01.07.2026</a:t>
            </a:fld>
            <a:endParaRPr lang="de-DE"/>
          </a:p>
        </p:txBody>
      </p:sp>
      <p:sp>
        <p:nvSpPr>
          <p:cNvPr id="6" name="Foliennummernplatzhalter 5">
            <a:extLst>
              <a:ext uri="{FF2B5EF4-FFF2-40B4-BE49-F238E27FC236}">
                <a16:creationId xmlns:a16="http://schemas.microsoft.com/office/drawing/2014/main" id="{1D1F27DA-3AB3-4AF7-8892-D8F1CFCA3BA4}"/>
              </a:ext>
            </a:extLst>
          </p:cNvPr>
          <p:cNvSpPr>
            <a:spLocks noGrp="1"/>
          </p:cNvSpPr>
          <p:nvPr>
            <p:ph type="sldNum" sz="quarter" idx="12"/>
          </p:nvPr>
        </p:nvSpPr>
        <p:spPr/>
        <p:txBody>
          <a:bodyPr/>
          <a:lstStyle/>
          <a:p>
            <a:fld id="{EDA2C87F-6D3A-430E-BA84-170B112A024C}" type="slidenum">
              <a:rPr lang="de-DE" smtClean="0"/>
              <a:t>‹Nr.›</a:t>
            </a:fld>
            <a:endParaRPr lang="de-DE"/>
          </a:p>
        </p:txBody>
      </p:sp>
      <p:pic>
        <p:nvPicPr>
          <p:cNvPr id="3" name="Grafik 2">
            <a:extLst>
              <a:ext uri="{FF2B5EF4-FFF2-40B4-BE49-F238E27FC236}">
                <a16:creationId xmlns:a16="http://schemas.microsoft.com/office/drawing/2014/main" id="{A270273B-7B0D-079C-CB03-3C56291D00FF}"/>
              </a:ext>
            </a:extLst>
          </p:cNvPr>
          <p:cNvPicPr>
            <a:picLocks noChangeAspect="1"/>
          </p:cNvPicPr>
          <p:nvPr userDrawn="1"/>
        </p:nvPicPr>
        <p:blipFill>
          <a:blip r:embed="rId2"/>
          <a:stretch>
            <a:fillRect/>
          </a:stretch>
        </p:blipFill>
        <p:spPr>
          <a:xfrm>
            <a:off x="11043960" y="225701"/>
            <a:ext cx="669152" cy="669152"/>
          </a:xfrm>
          <a:prstGeom prst="rect">
            <a:avLst/>
          </a:prstGeom>
        </p:spPr>
      </p:pic>
    </p:spTree>
    <p:extLst>
      <p:ext uri="{BB962C8B-B14F-4D97-AF65-F5344CB8AC3E}">
        <p14:creationId xmlns:p14="http://schemas.microsoft.com/office/powerpoint/2010/main" val="2788147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NR Group Abschnitt dunkel">
    <p:spTree>
      <p:nvGrpSpPr>
        <p:cNvPr id="1" name=""/>
        <p:cNvGrpSpPr/>
        <p:nvPr/>
      </p:nvGrpSpPr>
      <p:grpSpPr>
        <a:xfrm>
          <a:off x="0" y="0"/>
          <a:ext cx="0" cy="0"/>
          <a:chOff x="0" y="0"/>
          <a:chExt cx="0" cy="0"/>
        </a:xfrm>
      </p:grpSpPr>
      <p:pic>
        <p:nvPicPr>
          <p:cNvPr id="3" name="Grafik 2" descr="Ein Bild, das Blau, Wasser, Electric Blue (Farbe), Screenshot enthält.&#10;&#10;Automatisch generierte Beschreibung">
            <a:extLst>
              <a:ext uri="{FF2B5EF4-FFF2-40B4-BE49-F238E27FC236}">
                <a16:creationId xmlns:a16="http://schemas.microsoft.com/office/drawing/2014/main" id="{5CBC60A6-053B-3503-56E1-4448361CCE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9962" cy="6856854"/>
          </a:xfrm>
          <a:prstGeom prst="rect">
            <a:avLst/>
          </a:prstGeom>
        </p:spPr>
      </p:pic>
      <p:sp>
        <p:nvSpPr>
          <p:cNvPr id="11" name="Titel 1">
            <a:extLst>
              <a:ext uri="{FF2B5EF4-FFF2-40B4-BE49-F238E27FC236}">
                <a16:creationId xmlns:a16="http://schemas.microsoft.com/office/drawing/2014/main" id="{0FD7EC46-F62B-4434-B61C-FE7B9F41BB21}"/>
              </a:ext>
            </a:extLst>
          </p:cNvPr>
          <p:cNvSpPr>
            <a:spLocks noGrp="1"/>
          </p:cNvSpPr>
          <p:nvPr>
            <p:ph type="ctrTitle" hasCustomPrompt="1"/>
          </p:nvPr>
        </p:nvSpPr>
        <p:spPr>
          <a:xfrm>
            <a:off x="4687503" y="2252861"/>
            <a:ext cx="6448931" cy="1189373"/>
          </a:xfrm>
        </p:spPr>
        <p:txBody>
          <a:bodyPr anchor="b"/>
          <a:lstStyle>
            <a:lvl1pPr>
              <a:lnSpc>
                <a:spcPct val="100000"/>
              </a:lnSpc>
              <a:defRPr sz="3600" b="0">
                <a:solidFill>
                  <a:schemeClr val="bg1"/>
                </a:solidFill>
              </a:defRPr>
            </a:lvl1pPr>
          </a:lstStyle>
          <a:p>
            <a:r>
              <a:rPr lang="de-DE"/>
              <a:t>Titel</a:t>
            </a:r>
          </a:p>
        </p:txBody>
      </p:sp>
      <p:sp>
        <p:nvSpPr>
          <p:cNvPr id="12" name="Untertitel 2">
            <a:extLst>
              <a:ext uri="{FF2B5EF4-FFF2-40B4-BE49-F238E27FC236}">
                <a16:creationId xmlns:a16="http://schemas.microsoft.com/office/drawing/2014/main" id="{12D7FB89-A0A3-4306-8C2C-BBA99FD16D67}"/>
              </a:ext>
            </a:extLst>
          </p:cNvPr>
          <p:cNvSpPr>
            <a:spLocks noGrp="1"/>
          </p:cNvSpPr>
          <p:nvPr>
            <p:ph type="subTitle" idx="1"/>
          </p:nvPr>
        </p:nvSpPr>
        <p:spPr>
          <a:xfrm>
            <a:off x="4687503" y="3549001"/>
            <a:ext cx="6448931" cy="413033"/>
          </a:xfrm>
        </p:spPr>
        <p:txBody>
          <a:bodyPr>
            <a:noAutofit/>
          </a:bodyPr>
          <a:lstStyle>
            <a:lvl1pPr marL="0" indent="0" algn="l">
              <a:buNone/>
              <a:defRPr sz="1400" cap="all" baseline="0">
                <a:solidFill>
                  <a:schemeClr val="bg2">
                    <a:lumMod val="90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a:t>Master-Untertitelformat bearbeiten</a:t>
            </a:r>
          </a:p>
        </p:txBody>
      </p:sp>
    </p:spTree>
    <p:extLst>
      <p:ext uri="{BB962C8B-B14F-4D97-AF65-F5344CB8AC3E}">
        <p14:creationId xmlns:p14="http://schemas.microsoft.com/office/powerpoint/2010/main" val="696930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NR Group Abschnitt dunkel mit Bild">
    <p:spTree>
      <p:nvGrpSpPr>
        <p:cNvPr id="1" name=""/>
        <p:cNvGrpSpPr/>
        <p:nvPr/>
      </p:nvGrpSpPr>
      <p:grpSpPr>
        <a:xfrm>
          <a:off x="0" y="0"/>
          <a:ext cx="0" cy="0"/>
          <a:chOff x="0" y="0"/>
          <a:chExt cx="0" cy="0"/>
        </a:xfrm>
      </p:grpSpPr>
      <p:pic>
        <p:nvPicPr>
          <p:cNvPr id="3" name="Grafik 2" descr="Ein Bild, das Baum, draußen, Natur enthält.&#10;&#10;Automatisch generierte Beschreibung">
            <a:extLst>
              <a:ext uri="{FF2B5EF4-FFF2-40B4-BE49-F238E27FC236}">
                <a16:creationId xmlns:a16="http://schemas.microsoft.com/office/drawing/2014/main" id="{A75880A4-5E5E-492B-B642-065DD2A458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Grafik 3" descr="Ein Bild, das Blau, Wasser, Electric Blue (Farbe), Screenshot enthält.&#10;&#10;Automatisch generierte Beschreibung">
            <a:extLst>
              <a:ext uri="{FF2B5EF4-FFF2-40B4-BE49-F238E27FC236}">
                <a16:creationId xmlns:a16="http://schemas.microsoft.com/office/drawing/2014/main" id="{7A7C3CE2-DBFB-F2A4-C8F6-D2231436B37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6135"/>
          <a:stretch/>
        </p:blipFill>
        <p:spPr>
          <a:xfrm>
            <a:off x="4406900" y="-2"/>
            <a:ext cx="7785100" cy="6856854"/>
          </a:xfrm>
          <a:prstGeom prst="rect">
            <a:avLst/>
          </a:prstGeom>
        </p:spPr>
      </p:pic>
      <p:sp>
        <p:nvSpPr>
          <p:cNvPr id="11" name="Titel 1">
            <a:extLst>
              <a:ext uri="{FF2B5EF4-FFF2-40B4-BE49-F238E27FC236}">
                <a16:creationId xmlns:a16="http://schemas.microsoft.com/office/drawing/2014/main" id="{0FD7EC46-F62B-4434-B61C-FE7B9F41BB21}"/>
              </a:ext>
            </a:extLst>
          </p:cNvPr>
          <p:cNvSpPr>
            <a:spLocks noGrp="1"/>
          </p:cNvSpPr>
          <p:nvPr>
            <p:ph type="ctrTitle" hasCustomPrompt="1"/>
          </p:nvPr>
        </p:nvSpPr>
        <p:spPr>
          <a:xfrm>
            <a:off x="5017703" y="2252861"/>
            <a:ext cx="6448931" cy="1189373"/>
          </a:xfrm>
        </p:spPr>
        <p:txBody>
          <a:bodyPr anchor="b"/>
          <a:lstStyle>
            <a:lvl1pPr>
              <a:lnSpc>
                <a:spcPct val="100000"/>
              </a:lnSpc>
              <a:defRPr sz="3600" b="0">
                <a:solidFill>
                  <a:schemeClr val="bg1"/>
                </a:solidFill>
              </a:defRPr>
            </a:lvl1pPr>
          </a:lstStyle>
          <a:p>
            <a:r>
              <a:rPr lang="de-DE"/>
              <a:t>Titel</a:t>
            </a:r>
          </a:p>
        </p:txBody>
      </p:sp>
      <p:sp>
        <p:nvSpPr>
          <p:cNvPr id="12" name="Untertitel 2">
            <a:extLst>
              <a:ext uri="{FF2B5EF4-FFF2-40B4-BE49-F238E27FC236}">
                <a16:creationId xmlns:a16="http://schemas.microsoft.com/office/drawing/2014/main" id="{12D7FB89-A0A3-4306-8C2C-BBA99FD16D67}"/>
              </a:ext>
            </a:extLst>
          </p:cNvPr>
          <p:cNvSpPr>
            <a:spLocks noGrp="1"/>
          </p:cNvSpPr>
          <p:nvPr>
            <p:ph type="subTitle" idx="1"/>
          </p:nvPr>
        </p:nvSpPr>
        <p:spPr>
          <a:xfrm>
            <a:off x="5017703" y="3549001"/>
            <a:ext cx="6448931" cy="413033"/>
          </a:xfrm>
        </p:spPr>
        <p:txBody>
          <a:bodyPr>
            <a:noAutofit/>
          </a:bodyPr>
          <a:lstStyle>
            <a:lvl1pPr marL="0" indent="0" algn="l">
              <a:buNone/>
              <a:defRPr sz="1400" cap="all" baseline="0">
                <a:solidFill>
                  <a:schemeClr val="bg2">
                    <a:lumMod val="90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a:t>Master-Untertitelformat bearbeiten</a:t>
            </a:r>
          </a:p>
        </p:txBody>
      </p:sp>
    </p:spTree>
    <p:extLst>
      <p:ext uri="{BB962C8B-B14F-4D97-AF65-F5344CB8AC3E}">
        <p14:creationId xmlns:p14="http://schemas.microsoft.com/office/powerpoint/2010/main" val="3941528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NR Group Abschnitt Bild">
    <p:spTree>
      <p:nvGrpSpPr>
        <p:cNvPr id="1" name=""/>
        <p:cNvGrpSpPr/>
        <p:nvPr/>
      </p:nvGrpSpPr>
      <p:grpSpPr>
        <a:xfrm>
          <a:off x="0" y="0"/>
          <a:ext cx="0" cy="0"/>
          <a:chOff x="0" y="0"/>
          <a:chExt cx="0" cy="0"/>
        </a:xfrm>
      </p:grpSpPr>
      <p:pic>
        <p:nvPicPr>
          <p:cNvPr id="3" name="Grafik 2" descr="Ein Bild, das Baum, draußen, Natur enthält.&#10;&#10;Automatisch generierte Beschreibung">
            <a:extLst>
              <a:ext uri="{FF2B5EF4-FFF2-40B4-BE49-F238E27FC236}">
                <a16:creationId xmlns:a16="http://schemas.microsoft.com/office/drawing/2014/main" id="{A75880A4-5E5E-492B-B642-065DD2A458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el 1">
            <a:extLst>
              <a:ext uri="{FF2B5EF4-FFF2-40B4-BE49-F238E27FC236}">
                <a16:creationId xmlns:a16="http://schemas.microsoft.com/office/drawing/2014/main" id="{0FD7EC46-F62B-4434-B61C-FE7B9F41BB21}"/>
              </a:ext>
            </a:extLst>
          </p:cNvPr>
          <p:cNvSpPr>
            <a:spLocks noGrp="1"/>
          </p:cNvSpPr>
          <p:nvPr>
            <p:ph type="ctrTitle" hasCustomPrompt="1"/>
          </p:nvPr>
        </p:nvSpPr>
        <p:spPr>
          <a:xfrm>
            <a:off x="5017703" y="2252861"/>
            <a:ext cx="6448931" cy="1189373"/>
          </a:xfrm>
        </p:spPr>
        <p:txBody>
          <a:bodyPr anchor="b"/>
          <a:lstStyle>
            <a:lvl1pPr>
              <a:lnSpc>
                <a:spcPct val="100000"/>
              </a:lnSpc>
              <a:defRPr sz="3600" b="0">
                <a:solidFill>
                  <a:schemeClr val="tx2"/>
                </a:solidFill>
              </a:defRPr>
            </a:lvl1pPr>
          </a:lstStyle>
          <a:p>
            <a:r>
              <a:rPr lang="de-DE"/>
              <a:t>Titel</a:t>
            </a:r>
          </a:p>
        </p:txBody>
      </p:sp>
      <p:sp>
        <p:nvSpPr>
          <p:cNvPr id="12" name="Untertitel 2">
            <a:extLst>
              <a:ext uri="{FF2B5EF4-FFF2-40B4-BE49-F238E27FC236}">
                <a16:creationId xmlns:a16="http://schemas.microsoft.com/office/drawing/2014/main" id="{12D7FB89-A0A3-4306-8C2C-BBA99FD16D67}"/>
              </a:ext>
            </a:extLst>
          </p:cNvPr>
          <p:cNvSpPr>
            <a:spLocks noGrp="1"/>
          </p:cNvSpPr>
          <p:nvPr>
            <p:ph type="subTitle" idx="1"/>
          </p:nvPr>
        </p:nvSpPr>
        <p:spPr>
          <a:xfrm>
            <a:off x="5017703" y="3549001"/>
            <a:ext cx="6448931" cy="413033"/>
          </a:xfrm>
        </p:spPr>
        <p:txBody>
          <a:bodyPr>
            <a:noAutofit/>
          </a:bodyPr>
          <a:lstStyle>
            <a:lvl1pPr marL="0" indent="0" algn="l">
              <a:buNone/>
              <a:defRPr sz="1400" cap="all"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a:t>Master-Untertitelformat bearbeiten</a:t>
            </a:r>
          </a:p>
        </p:txBody>
      </p:sp>
    </p:spTree>
    <p:extLst>
      <p:ext uri="{BB962C8B-B14F-4D97-AF65-F5344CB8AC3E}">
        <p14:creationId xmlns:p14="http://schemas.microsoft.com/office/powerpoint/2010/main" val="117222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NR Group Abschnitt hell">
    <p:spTree>
      <p:nvGrpSpPr>
        <p:cNvPr id="1" name=""/>
        <p:cNvGrpSpPr/>
        <p:nvPr/>
      </p:nvGrpSpPr>
      <p:grpSpPr>
        <a:xfrm>
          <a:off x="0" y="0"/>
          <a:ext cx="0" cy="0"/>
          <a:chOff x="0" y="0"/>
          <a:chExt cx="0" cy="0"/>
        </a:xfrm>
      </p:grpSpPr>
      <p:pic>
        <p:nvPicPr>
          <p:cNvPr id="3" name="Grafik 2" descr="Ein Bild, das weiß, Design enthält.&#10;&#10;Automatisch generierte Beschreibung">
            <a:extLst>
              <a:ext uri="{FF2B5EF4-FFF2-40B4-BE49-F238E27FC236}">
                <a16:creationId xmlns:a16="http://schemas.microsoft.com/office/drawing/2014/main" id="{3806FA73-719B-9ABE-D59B-88A2D6B244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792"/>
            <a:ext cx="12191998" cy="6862791"/>
          </a:xfrm>
          <a:prstGeom prst="rect">
            <a:avLst/>
          </a:prstGeom>
        </p:spPr>
      </p:pic>
      <p:sp>
        <p:nvSpPr>
          <p:cNvPr id="11" name="Titel 1">
            <a:extLst>
              <a:ext uri="{FF2B5EF4-FFF2-40B4-BE49-F238E27FC236}">
                <a16:creationId xmlns:a16="http://schemas.microsoft.com/office/drawing/2014/main" id="{0FD7EC46-F62B-4434-B61C-FE7B9F41BB21}"/>
              </a:ext>
            </a:extLst>
          </p:cNvPr>
          <p:cNvSpPr>
            <a:spLocks noGrp="1"/>
          </p:cNvSpPr>
          <p:nvPr>
            <p:ph type="ctrTitle" hasCustomPrompt="1"/>
          </p:nvPr>
        </p:nvSpPr>
        <p:spPr>
          <a:xfrm>
            <a:off x="4687503" y="2252861"/>
            <a:ext cx="6448931" cy="1189373"/>
          </a:xfrm>
        </p:spPr>
        <p:txBody>
          <a:bodyPr anchor="b"/>
          <a:lstStyle>
            <a:lvl1pPr>
              <a:lnSpc>
                <a:spcPct val="100000"/>
              </a:lnSpc>
              <a:defRPr sz="3600" b="0">
                <a:solidFill>
                  <a:srgbClr val="004E82"/>
                </a:solidFill>
              </a:defRPr>
            </a:lvl1pPr>
          </a:lstStyle>
          <a:p>
            <a:r>
              <a:rPr lang="de-DE"/>
              <a:t>Titel</a:t>
            </a:r>
          </a:p>
        </p:txBody>
      </p:sp>
      <p:sp>
        <p:nvSpPr>
          <p:cNvPr id="12" name="Untertitel 2">
            <a:extLst>
              <a:ext uri="{FF2B5EF4-FFF2-40B4-BE49-F238E27FC236}">
                <a16:creationId xmlns:a16="http://schemas.microsoft.com/office/drawing/2014/main" id="{12D7FB89-A0A3-4306-8C2C-BBA99FD16D67}"/>
              </a:ext>
            </a:extLst>
          </p:cNvPr>
          <p:cNvSpPr>
            <a:spLocks noGrp="1"/>
          </p:cNvSpPr>
          <p:nvPr>
            <p:ph type="subTitle" idx="1"/>
          </p:nvPr>
        </p:nvSpPr>
        <p:spPr>
          <a:xfrm>
            <a:off x="4687503" y="3549001"/>
            <a:ext cx="6448931" cy="413033"/>
          </a:xfrm>
        </p:spPr>
        <p:txBody>
          <a:bodyPr>
            <a:noAutofit/>
          </a:bodyPr>
          <a:lstStyle>
            <a:lvl1pPr marL="0" indent="0" algn="l">
              <a:buNone/>
              <a:defRPr sz="1400" cap="all" baseline="0">
                <a:solidFill>
                  <a:srgbClr val="0068A5"/>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a:t>Master-Untertitelformat bearbeiten</a:t>
            </a:r>
          </a:p>
        </p:txBody>
      </p:sp>
    </p:spTree>
    <p:extLst>
      <p:ext uri="{BB962C8B-B14F-4D97-AF65-F5344CB8AC3E}">
        <p14:creationId xmlns:p14="http://schemas.microsoft.com/office/powerpoint/2010/main" val="2086337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NR Group Abschnitt hell mit Bild">
    <p:spTree>
      <p:nvGrpSpPr>
        <p:cNvPr id="1" name=""/>
        <p:cNvGrpSpPr/>
        <p:nvPr/>
      </p:nvGrpSpPr>
      <p:grpSpPr>
        <a:xfrm>
          <a:off x="0" y="0"/>
          <a:ext cx="0" cy="0"/>
          <a:chOff x="0" y="0"/>
          <a:chExt cx="0" cy="0"/>
        </a:xfrm>
      </p:grpSpPr>
      <p:pic>
        <p:nvPicPr>
          <p:cNvPr id="3" name="Grafik 2" descr="Ein Bild, das Baum, draußen, Natur enthält.&#10;&#10;Automatisch generierte Beschreibung">
            <a:extLst>
              <a:ext uri="{FF2B5EF4-FFF2-40B4-BE49-F238E27FC236}">
                <a16:creationId xmlns:a16="http://schemas.microsoft.com/office/drawing/2014/main" id="{A75880A4-5E5E-492B-B642-065DD2A458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Grafik 3" descr="Ein Bild, das weiß, Design enthält.&#10;&#10;Automatisch generierte Beschreibung">
            <a:extLst>
              <a:ext uri="{FF2B5EF4-FFF2-40B4-BE49-F238E27FC236}">
                <a16:creationId xmlns:a16="http://schemas.microsoft.com/office/drawing/2014/main" id="{389397A8-19C5-5539-3C84-BDF7929328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6146"/>
          <a:stretch/>
        </p:blipFill>
        <p:spPr>
          <a:xfrm>
            <a:off x="4406899" y="-2"/>
            <a:ext cx="7785101" cy="6858002"/>
          </a:xfrm>
          <a:prstGeom prst="rect">
            <a:avLst/>
          </a:prstGeom>
        </p:spPr>
      </p:pic>
      <p:sp>
        <p:nvSpPr>
          <p:cNvPr id="11" name="Titel 1">
            <a:extLst>
              <a:ext uri="{FF2B5EF4-FFF2-40B4-BE49-F238E27FC236}">
                <a16:creationId xmlns:a16="http://schemas.microsoft.com/office/drawing/2014/main" id="{0FD7EC46-F62B-4434-B61C-FE7B9F41BB21}"/>
              </a:ext>
            </a:extLst>
          </p:cNvPr>
          <p:cNvSpPr>
            <a:spLocks noGrp="1"/>
          </p:cNvSpPr>
          <p:nvPr>
            <p:ph type="ctrTitle" hasCustomPrompt="1"/>
          </p:nvPr>
        </p:nvSpPr>
        <p:spPr>
          <a:xfrm>
            <a:off x="5017703" y="2252861"/>
            <a:ext cx="6448931" cy="1189373"/>
          </a:xfrm>
        </p:spPr>
        <p:txBody>
          <a:bodyPr anchor="b"/>
          <a:lstStyle>
            <a:lvl1pPr>
              <a:lnSpc>
                <a:spcPct val="100000"/>
              </a:lnSpc>
              <a:defRPr sz="3600" b="0">
                <a:solidFill>
                  <a:schemeClr val="accent1"/>
                </a:solidFill>
              </a:defRPr>
            </a:lvl1pPr>
          </a:lstStyle>
          <a:p>
            <a:r>
              <a:rPr lang="de-DE"/>
              <a:t>Titel</a:t>
            </a:r>
          </a:p>
        </p:txBody>
      </p:sp>
      <p:sp>
        <p:nvSpPr>
          <p:cNvPr id="12" name="Untertitel 2">
            <a:extLst>
              <a:ext uri="{FF2B5EF4-FFF2-40B4-BE49-F238E27FC236}">
                <a16:creationId xmlns:a16="http://schemas.microsoft.com/office/drawing/2014/main" id="{12D7FB89-A0A3-4306-8C2C-BBA99FD16D67}"/>
              </a:ext>
            </a:extLst>
          </p:cNvPr>
          <p:cNvSpPr>
            <a:spLocks noGrp="1"/>
          </p:cNvSpPr>
          <p:nvPr>
            <p:ph type="subTitle" idx="1"/>
          </p:nvPr>
        </p:nvSpPr>
        <p:spPr>
          <a:xfrm>
            <a:off x="5017703" y="3549001"/>
            <a:ext cx="6448931" cy="413033"/>
          </a:xfrm>
        </p:spPr>
        <p:txBody>
          <a:bodyPr>
            <a:noAutofit/>
          </a:bodyPr>
          <a:lstStyle>
            <a:lvl1pPr marL="0" indent="0" algn="l">
              <a:buNone/>
              <a:defRPr sz="1400" cap="all" baseline="0">
                <a:solidFill>
                  <a:schemeClr val="accent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a:t>Master-Untertitelformat bearbeiten</a:t>
            </a:r>
          </a:p>
        </p:txBody>
      </p:sp>
    </p:spTree>
    <p:extLst>
      <p:ext uri="{BB962C8B-B14F-4D97-AF65-F5344CB8AC3E}">
        <p14:creationId xmlns:p14="http://schemas.microsoft.com/office/powerpoint/2010/main" val="1961273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NR Group Schluss">
    <p:spTree>
      <p:nvGrpSpPr>
        <p:cNvPr id="1" name=""/>
        <p:cNvGrpSpPr/>
        <p:nvPr/>
      </p:nvGrpSpPr>
      <p:grpSpPr>
        <a:xfrm>
          <a:off x="0" y="0"/>
          <a:ext cx="0" cy="0"/>
          <a:chOff x="0" y="0"/>
          <a:chExt cx="0" cy="0"/>
        </a:xfrm>
      </p:grpSpPr>
      <p:pic>
        <p:nvPicPr>
          <p:cNvPr id="2" name="Grafik 1" descr="Ein Bild, das Blau, Wasser, Electric Blue (Farbe), Screenshot enthält.&#10;&#10;Automatisch generierte Beschreibung">
            <a:extLst>
              <a:ext uri="{FF2B5EF4-FFF2-40B4-BE49-F238E27FC236}">
                <a16:creationId xmlns:a16="http://schemas.microsoft.com/office/drawing/2014/main" id="{795282C1-82C0-321F-4A3A-F02D9E4A89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9962" cy="6856854"/>
          </a:xfrm>
          <a:prstGeom prst="rect">
            <a:avLst/>
          </a:prstGeom>
        </p:spPr>
      </p:pic>
      <p:sp>
        <p:nvSpPr>
          <p:cNvPr id="9" name="Titel 1">
            <a:extLst>
              <a:ext uri="{FF2B5EF4-FFF2-40B4-BE49-F238E27FC236}">
                <a16:creationId xmlns:a16="http://schemas.microsoft.com/office/drawing/2014/main" id="{51558F9D-9C15-4DFF-80B0-AFEA74ECC71D}"/>
              </a:ext>
            </a:extLst>
          </p:cNvPr>
          <p:cNvSpPr>
            <a:spLocks noGrp="1"/>
          </p:cNvSpPr>
          <p:nvPr>
            <p:ph type="ctrTitle" hasCustomPrompt="1"/>
          </p:nvPr>
        </p:nvSpPr>
        <p:spPr>
          <a:xfrm>
            <a:off x="4687503" y="2252861"/>
            <a:ext cx="6448931" cy="1189373"/>
          </a:xfrm>
        </p:spPr>
        <p:txBody>
          <a:bodyPr anchor="b"/>
          <a:lstStyle>
            <a:lvl1pPr>
              <a:lnSpc>
                <a:spcPct val="100000"/>
              </a:lnSpc>
              <a:defRPr sz="3600" b="0">
                <a:solidFill>
                  <a:schemeClr val="bg1"/>
                </a:solidFill>
              </a:defRPr>
            </a:lvl1pPr>
          </a:lstStyle>
          <a:p>
            <a:r>
              <a:rPr lang="de-DE"/>
              <a:t>Titel Danke</a:t>
            </a:r>
          </a:p>
        </p:txBody>
      </p:sp>
      <p:sp>
        <p:nvSpPr>
          <p:cNvPr id="10" name="Untertitel 2">
            <a:extLst>
              <a:ext uri="{FF2B5EF4-FFF2-40B4-BE49-F238E27FC236}">
                <a16:creationId xmlns:a16="http://schemas.microsoft.com/office/drawing/2014/main" id="{7900274A-7507-40AA-98F0-BE19A11A3C58}"/>
              </a:ext>
            </a:extLst>
          </p:cNvPr>
          <p:cNvSpPr>
            <a:spLocks noGrp="1"/>
          </p:cNvSpPr>
          <p:nvPr>
            <p:ph type="subTitle" idx="1" hasCustomPrompt="1"/>
          </p:nvPr>
        </p:nvSpPr>
        <p:spPr>
          <a:xfrm>
            <a:off x="4687503" y="3549001"/>
            <a:ext cx="6448931" cy="975860"/>
          </a:xfrm>
        </p:spPr>
        <p:txBody>
          <a:bodyPr>
            <a:noAutofit/>
          </a:bodyPr>
          <a:lstStyle>
            <a:lvl1pPr marL="0" indent="0" algn="l">
              <a:lnSpc>
                <a:spcPct val="100000"/>
              </a:lnSpc>
              <a:spcBef>
                <a:spcPts val="0"/>
              </a:spcBef>
              <a:buNone/>
              <a:defRPr sz="1800" cap="all" baseline="0">
                <a:solidFill>
                  <a:schemeClr val="bg2">
                    <a:lumMod val="90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a:t>Ansprechpartner: </a:t>
            </a:r>
            <a:br>
              <a:rPr lang="de-DE"/>
            </a:br>
            <a:r>
              <a:rPr lang="de-DE"/>
              <a:t>E-Mail:</a:t>
            </a:r>
            <a:br>
              <a:rPr lang="de-DE"/>
            </a:br>
            <a:r>
              <a:rPr lang="de-DE"/>
              <a:t>Telefon:</a:t>
            </a:r>
          </a:p>
        </p:txBody>
      </p:sp>
      <p:sp>
        <p:nvSpPr>
          <p:cNvPr id="12" name="Textfeld 11">
            <a:extLst>
              <a:ext uri="{FF2B5EF4-FFF2-40B4-BE49-F238E27FC236}">
                <a16:creationId xmlns:a16="http://schemas.microsoft.com/office/drawing/2014/main" id="{AEEC8093-9E52-4CBC-86D6-E097DC78E94A}"/>
              </a:ext>
            </a:extLst>
          </p:cNvPr>
          <p:cNvSpPr txBox="1"/>
          <p:nvPr userDrawn="1"/>
        </p:nvSpPr>
        <p:spPr>
          <a:xfrm>
            <a:off x="551729" y="5245052"/>
            <a:ext cx="6160416" cy="1015663"/>
          </a:xfrm>
          <a:prstGeom prst="rect">
            <a:avLst/>
          </a:prstGeom>
          <a:noFill/>
        </p:spPr>
        <p:txBody>
          <a:bodyPr wrap="square">
            <a:spAutoFit/>
          </a:bodyPr>
          <a:lstStyle/>
          <a:p>
            <a:r>
              <a:rPr lang="de-DE" sz="1200">
                <a:solidFill>
                  <a:schemeClr val="bg1"/>
                </a:solidFill>
              </a:rPr>
              <a:t>VNR Verlag für die Deutsche Wirtschaft AG</a:t>
            </a:r>
          </a:p>
          <a:p>
            <a:r>
              <a:rPr lang="de-DE" sz="1200">
                <a:solidFill>
                  <a:schemeClr val="bg1"/>
                </a:solidFill>
              </a:rPr>
              <a:t>Theodor-Heuss-Straße 2-4</a:t>
            </a:r>
          </a:p>
          <a:p>
            <a:r>
              <a:rPr lang="de-DE" sz="1200">
                <a:solidFill>
                  <a:schemeClr val="bg1"/>
                </a:solidFill>
              </a:rPr>
              <a:t>53177 Bonn</a:t>
            </a:r>
          </a:p>
          <a:p>
            <a:endParaRPr lang="de-DE" sz="1200">
              <a:solidFill>
                <a:schemeClr val="bg1"/>
              </a:solidFill>
            </a:endParaRPr>
          </a:p>
          <a:p>
            <a:r>
              <a:rPr lang="de-DE" sz="1200">
                <a:solidFill>
                  <a:schemeClr val="bg1"/>
                </a:solidFill>
                <a:hlinkClick r:id="rId3"/>
              </a:rPr>
              <a:t>www.vnrag.de</a:t>
            </a:r>
            <a:r>
              <a:rPr lang="de-DE" sz="1200">
                <a:solidFill>
                  <a:schemeClr val="bg1"/>
                </a:solidFill>
              </a:rPr>
              <a:t> </a:t>
            </a:r>
          </a:p>
        </p:txBody>
      </p:sp>
      <p:pic>
        <p:nvPicPr>
          <p:cNvPr id="4" name="Grafik 3">
            <a:extLst>
              <a:ext uri="{FF2B5EF4-FFF2-40B4-BE49-F238E27FC236}">
                <a16:creationId xmlns:a16="http://schemas.microsoft.com/office/drawing/2014/main" id="{DB6EBB18-AC17-EDDF-0A22-66E3D26E1714}"/>
              </a:ext>
            </a:extLst>
          </p:cNvPr>
          <p:cNvPicPr>
            <a:picLocks noChangeAspect="1"/>
          </p:cNvPicPr>
          <p:nvPr userDrawn="1"/>
        </p:nvPicPr>
        <p:blipFill>
          <a:blip r:embed="rId4"/>
          <a:stretch>
            <a:fillRect/>
          </a:stretch>
        </p:blipFill>
        <p:spPr>
          <a:xfrm>
            <a:off x="627009" y="4907833"/>
            <a:ext cx="902633" cy="288000"/>
          </a:xfrm>
          <a:prstGeom prst="rect">
            <a:avLst/>
          </a:prstGeom>
        </p:spPr>
      </p:pic>
    </p:spTree>
    <p:extLst>
      <p:ext uri="{BB962C8B-B14F-4D97-AF65-F5344CB8AC3E}">
        <p14:creationId xmlns:p14="http://schemas.microsoft.com/office/powerpoint/2010/main" val="4058026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NR Group Agenda 5">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96E5E3BE-8286-4BFB-A78D-A9FC6208FDBF}"/>
              </a:ext>
            </a:extLst>
          </p:cNvPr>
          <p:cNvSpPr/>
          <p:nvPr userDrawn="1"/>
        </p:nvSpPr>
        <p:spPr>
          <a:xfrm>
            <a:off x="0" y="1085316"/>
            <a:ext cx="12192000" cy="52642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5F9E7DB-D495-4311-BC43-CF993C60519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4476639-29DD-4E66-A3CB-4F4A9902F2F0}"/>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5" name="Foliennummernplatzhalter 4">
            <a:extLst>
              <a:ext uri="{FF2B5EF4-FFF2-40B4-BE49-F238E27FC236}">
                <a16:creationId xmlns:a16="http://schemas.microsoft.com/office/drawing/2014/main" id="{C3841617-5EB6-46C5-87DA-94F257F74598}"/>
              </a:ext>
            </a:extLst>
          </p:cNvPr>
          <p:cNvSpPr>
            <a:spLocks noGrp="1"/>
          </p:cNvSpPr>
          <p:nvPr>
            <p:ph type="sldNum" sz="quarter" idx="12"/>
          </p:nvPr>
        </p:nvSpPr>
        <p:spPr/>
        <p:txBody>
          <a:bodyPr/>
          <a:lstStyle/>
          <a:p>
            <a:fld id="{EDA2C87F-6D3A-430E-BA84-170B112A024C}" type="slidenum">
              <a:rPr lang="de-DE" smtClean="0"/>
              <a:pPr/>
              <a:t>‹Nr.›</a:t>
            </a:fld>
            <a:endParaRPr lang="de-DE"/>
          </a:p>
        </p:txBody>
      </p:sp>
      <p:sp>
        <p:nvSpPr>
          <p:cNvPr id="8" name="Rechteck 7">
            <a:extLst>
              <a:ext uri="{FF2B5EF4-FFF2-40B4-BE49-F238E27FC236}">
                <a16:creationId xmlns:a16="http://schemas.microsoft.com/office/drawing/2014/main" id="{7760F4C0-B247-4F16-95DB-F752716931A4}"/>
              </a:ext>
            </a:extLst>
          </p:cNvPr>
          <p:cNvSpPr/>
          <p:nvPr userDrawn="1"/>
        </p:nvSpPr>
        <p:spPr>
          <a:xfrm>
            <a:off x="1450411" y="1613341"/>
            <a:ext cx="9243540" cy="7530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8291A1D0-7999-4DAD-A1A6-BA91C606560A}"/>
              </a:ext>
            </a:extLst>
          </p:cNvPr>
          <p:cNvSpPr/>
          <p:nvPr userDrawn="1"/>
        </p:nvSpPr>
        <p:spPr>
          <a:xfrm>
            <a:off x="1448028" y="2463449"/>
            <a:ext cx="9246031" cy="7530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6B27C4E3-7F63-468E-BFC4-2C42061F7B2E}"/>
              </a:ext>
            </a:extLst>
          </p:cNvPr>
          <p:cNvSpPr/>
          <p:nvPr userDrawn="1"/>
        </p:nvSpPr>
        <p:spPr>
          <a:xfrm>
            <a:off x="1445054" y="3323572"/>
            <a:ext cx="9248523" cy="7530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FCB94792-74F9-43DB-BE61-C677AF75780D}"/>
              </a:ext>
            </a:extLst>
          </p:cNvPr>
          <p:cNvSpPr/>
          <p:nvPr userDrawn="1"/>
        </p:nvSpPr>
        <p:spPr>
          <a:xfrm>
            <a:off x="1445054" y="4174731"/>
            <a:ext cx="9247904" cy="7530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BC543A31-89A5-4635-AA93-35D59AE74E2F}"/>
              </a:ext>
            </a:extLst>
          </p:cNvPr>
          <p:cNvSpPr/>
          <p:nvPr userDrawn="1"/>
        </p:nvSpPr>
        <p:spPr>
          <a:xfrm>
            <a:off x="1445054" y="5037025"/>
            <a:ext cx="9247904" cy="75303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Flussdiagramm: Manuelle Eingabe 18">
            <a:extLst>
              <a:ext uri="{FF2B5EF4-FFF2-40B4-BE49-F238E27FC236}">
                <a16:creationId xmlns:a16="http://schemas.microsoft.com/office/drawing/2014/main" id="{481144FA-CAB5-46E9-952F-B4C91456EFBC}"/>
              </a:ext>
            </a:extLst>
          </p:cNvPr>
          <p:cNvSpPr/>
          <p:nvPr userDrawn="1"/>
        </p:nvSpPr>
        <p:spPr>
          <a:xfrm rot="5400000" flipH="1">
            <a:off x="10815402" y="1491517"/>
            <a:ext cx="753036"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lussdiagramm: Manuelle Eingabe 19">
            <a:extLst>
              <a:ext uri="{FF2B5EF4-FFF2-40B4-BE49-F238E27FC236}">
                <a16:creationId xmlns:a16="http://schemas.microsoft.com/office/drawing/2014/main" id="{D52A6434-B86C-4AD8-88A5-68CF2F385B76}"/>
              </a:ext>
            </a:extLst>
          </p:cNvPr>
          <p:cNvSpPr/>
          <p:nvPr userDrawn="1"/>
        </p:nvSpPr>
        <p:spPr>
          <a:xfrm rot="5400000" flipH="1">
            <a:off x="10815402" y="2341624"/>
            <a:ext cx="753036"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Flussdiagramm: Manuelle Eingabe 20">
            <a:extLst>
              <a:ext uri="{FF2B5EF4-FFF2-40B4-BE49-F238E27FC236}">
                <a16:creationId xmlns:a16="http://schemas.microsoft.com/office/drawing/2014/main" id="{41E6C15D-844E-4901-BD2C-DF3503174E8D}"/>
              </a:ext>
            </a:extLst>
          </p:cNvPr>
          <p:cNvSpPr/>
          <p:nvPr userDrawn="1"/>
        </p:nvSpPr>
        <p:spPr>
          <a:xfrm rot="5400000" flipH="1">
            <a:off x="10815402" y="3200697"/>
            <a:ext cx="753036"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Flussdiagramm: Verbinder zu einer anderen Seite 25">
            <a:extLst>
              <a:ext uri="{FF2B5EF4-FFF2-40B4-BE49-F238E27FC236}">
                <a16:creationId xmlns:a16="http://schemas.microsoft.com/office/drawing/2014/main" id="{141C8290-5738-490D-BAC0-BAD0F2F31607}"/>
              </a:ext>
            </a:extLst>
          </p:cNvPr>
          <p:cNvSpPr/>
          <p:nvPr userDrawn="1"/>
        </p:nvSpPr>
        <p:spPr>
          <a:xfrm>
            <a:off x="501738" y="1613341"/>
            <a:ext cx="946290" cy="933196"/>
          </a:xfrm>
          <a:prstGeom prst="flowChartOffpageConnector">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Pfeil: Chevron 26">
            <a:extLst>
              <a:ext uri="{FF2B5EF4-FFF2-40B4-BE49-F238E27FC236}">
                <a16:creationId xmlns:a16="http://schemas.microsoft.com/office/drawing/2014/main" id="{EC8C4468-8D1D-48AA-8CB8-13BD245AB7AF}"/>
              </a:ext>
            </a:extLst>
          </p:cNvPr>
          <p:cNvSpPr/>
          <p:nvPr userDrawn="1"/>
        </p:nvSpPr>
        <p:spPr>
          <a:xfrm rot="5400000">
            <a:off x="494204" y="2468600"/>
            <a:ext cx="956591"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8" name="Pfeil: Chevron 27">
            <a:extLst>
              <a:ext uri="{FF2B5EF4-FFF2-40B4-BE49-F238E27FC236}">
                <a16:creationId xmlns:a16="http://schemas.microsoft.com/office/drawing/2014/main" id="{8181ED53-074E-48D9-81A0-8FE849DB5A15}"/>
              </a:ext>
            </a:extLst>
          </p:cNvPr>
          <p:cNvSpPr/>
          <p:nvPr userDrawn="1"/>
        </p:nvSpPr>
        <p:spPr>
          <a:xfrm rot="5400000">
            <a:off x="494203" y="3327674"/>
            <a:ext cx="956591"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0" name="Pfeil: Chevron 29">
            <a:extLst>
              <a:ext uri="{FF2B5EF4-FFF2-40B4-BE49-F238E27FC236}">
                <a16:creationId xmlns:a16="http://schemas.microsoft.com/office/drawing/2014/main" id="{A1498408-C5C9-47D8-BB6D-B8E9F40BBAD6}"/>
              </a:ext>
            </a:extLst>
          </p:cNvPr>
          <p:cNvSpPr/>
          <p:nvPr userDrawn="1"/>
        </p:nvSpPr>
        <p:spPr>
          <a:xfrm rot="5400000">
            <a:off x="494202" y="4184924"/>
            <a:ext cx="956591"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1" name="Pfeil: Chevron 30">
            <a:extLst>
              <a:ext uri="{FF2B5EF4-FFF2-40B4-BE49-F238E27FC236}">
                <a16:creationId xmlns:a16="http://schemas.microsoft.com/office/drawing/2014/main" id="{40592847-8261-4596-8175-9C220B3408A8}"/>
              </a:ext>
            </a:extLst>
          </p:cNvPr>
          <p:cNvSpPr/>
          <p:nvPr userDrawn="1"/>
        </p:nvSpPr>
        <p:spPr>
          <a:xfrm rot="5400000">
            <a:off x="493613" y="5042176"/>
            <a:ext cx="956591"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3" name="Flussdiagramm: Manuelle Eingabe 32">
            <a:extLst>
              <a:ext uri="{FF2B5EF4-FFF2-40B4-BE49-F238E27FC236}">
                <a16:creationId xmlns:a16="http://schemas.microsoft.com/office/drawing/2014/main" id="{75AEDE88-2BB7-4261-B9B8-B2CB456C0C9D}"/>
              </a:ext>
            </a:extLst>
          </p:cNvPr>
          <p:cNvSpPr/>
          <p:nvPr userDrawn="1"/>
        </p:nvSpPr>
        <p:spPr>
          <a:xfrm rot="5400000" flipH="1">
            <a:off x="10815402" y="4051855"/>
            <a:ext cx="753036"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Flussdiagramm: Manuelle Eingabe 33">
            <a:extLst>
              <a:ext uri="{FF2B5EF4-FFF2-40B4-BE49-F238E27FC236}">
                <a16:creationId xmlns:a16="http://schemas.microsoft.com/office/drawing/2014/main" id="{45881999-9881-4FA5-99AF-5A329EF841AA}"/>
              </a:ext>
            </a:extLst>
          </p:cNvPr>
          <p:cNvSpPr/>
          <p:nvPr userDrawn="1"/>
        </p:nvSpPr>
        <p:spPr>
          <a:xfrm rot="5400000" flipH="1">
            <a:off x="10815402" y="4910928"/>
            <a:ext cx="753036"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Textplatzhalter 35">
            <a:extLst>
              <a:ext uri="{FF2B5EF4-FFF2-40B4-BE49-F238E27FC236}">
                <a16:creationId xmlns:a16="http://schemas.microsoft.com/office/drawing/2014/main" id="{34A61964-3094-4A72-910D-A3C3DC0457E4}"/>
              </a:ext>
            </a:extLst>
          </p:cNvPr>
          <p:cNvSpPr>
            <a:spLocks noGrp="1"/>
          </p:cNvSpPr>
          <p:nvPr>
            <p:ph type="body" sz="quarter" idx="13" hasCustomPrompt="1"/>
          </p:nvPr>
        </p:nvSpPr>
        <p:spPr>
          <a:xfrm>
            <a:off x="656589" y="1773371"/>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01</a:t>
            </a:r>
          </a:p>
        </p:txBody>
      </p:sp>
      <p:sp>
        <p:nvSpPr>
          <p:cNvPr id="37" name="Textplatzhalter 35">
            <a:extLst>
              <a:ext uri="{FF2B5EF4-FFF2-40B4-BE49-F238E27FC236}">
                <a16:creationId xmlns:a16="http://schemas.microsoft.com/office/drawing/2014/main" id="{41C08462-4123-4BB8-8713-B2B620C552A3}"/>
              </a:ext>
            </a:extLst>
          </p:cNvPr>
          <p:cNvSpPr>
            <a:spLocks noGrp="1"/>
          </p:cNvSpPr>
          <p:nvPr>
            <p:ph type="body" sz="quarter" idx="14" hasCustomPrompt="1"/>
          </p:nvPr>
        </p:nvSpPr>
        <p:spPr>
          <a:xfrm>
            <a:off x="656589" y="2770072"/>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02</a:t>
            </a:r>
          </a:p>
        </p:txBody>
      </p:sp>
      <p:sp>
        <p:nvSpPr>
          <p:cNvPr id="38" name="Textplatzhalter 35">
            <a:extLst>
              <a:ext uri="{FF2B5EF4-FFF2-40B4-BE49-F238E27FC236}">
                <a16:creationId xmlns:a16="http://schemas.microsoft.com/office/drawing/2014/main" id="{30173E0E-130B-407B-B870-43F6FAE0A8D8}"/>
              </a:ext>
            </a:extLst>
          </p:cNvPr>
          <p:cNvSpPr>
            <a:spLocks noGrp="1"/>
          </p:cNvSpPr>
          <p:nvPr>
            <p:ph type="body" sz="quarter" idx="15" hasCustomPrompt="1"/>
          </p:nvPr>
        </p:nvSpPr>
        <p:spPr>
          <a:xfrm>
            <a:off x="656589" y="3612174"/>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03</a:t>
            </a:r>
          </a:p>
        </p:txBody>
      </p:sp>
      <p:sp>
        <p:nvSpPr>
          <p:cNvPr id="39" name="Textplatzhalter 35">
            <a:extLst>
              <a:ext uri="{FF2B5EF4-FFF2-40B4-BE49-F238E27FC236}">
                <a16:creationId xmlns:a16="http://schemas.microsoft.com/office/drawing/2014/main" id="{C7C4D95F-0AC4-4510-BAD2-E09D2A24ABF0}"/>
              </a:ext>
            </a:extLst>
          </p:cNvPr>
          <p:cNvSpPr>
            <a:spLocks noGrp="1"/>
          </p:cNvSpPr>
          <p:nvPr>
            <p:ph type="body" sz="quarter" idx="16" hasCustomPrompt="1"/>
          </p:nvPr>
        </p:nvSpPr>
        <p:spPr>
          <a:xfrm>
            <a:off x="653614" y="4471248"/>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04</a:t>
            </a:r>
          </a:p>
        </p:txBody>
      </p:sp>
      <p:sp>
        <p:nvSpPr>
          <p:cNvPr id="40" name="Textplatzhalter 35">
            <a:extLst>
              <a:ext uri="{FF2B5EF4-FFF2-40B4-BE49-F238E27FC236}">
                <a16:creationId xmlns:a16="http://schemas.microsoft.com/office/drawing/2014/main" id="{91D26F4A-C5DE-4A52-A101-968359F51539}"/>
              </a:ext>
            </a:extLst>
          </p:cNvPr>
          <p:cNvSpPr>
            <a:spLocks noGrp="1"/>
          </p:cNvSpPr>
          <p:nvPr>
            <p:ph type="body" sz="quarter" idx="17" hasCustomPrompt="1"/>
          </p:nvPr>
        </p:nvSpPr>
        <p:spPr>
          <a:xfrm>
            <a:off x="653614" y="5350225"/>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05</a:t>
            </a:r>
          </a:p>
        </p:txBody>
      </p:sp>
      <p:sp>
        <p:nvSpPr>
          <p:cNvPr id="41" name="Inhaltsplatzhalter 31">
            <a:extLst>
              <a:ext uri="{FF2B5EF4-FFF2-40B4-BE49-F238E27FC236}">
                <a16:creationId xmlns:a16="http://schemas.microsoft.com/office/drawing/2014/main" id="{45764D68-57BE-451D-AE6F-D98B37D0F7EB}"/>
              </a:ext>
            </a:extLst>
          </p:cNvPr>
          <p:cNvSpPr>
            <a:spLocks noGrp="1"/>
          </p:cNvSpPr>
          <p:nvPr>
            <p:ph sz="quarter" idx="18" hasCustomPrompt="1"/>
          </p:nvPr>
        </p:nvSpPr>
        <p:spPr>
          <a:xfrm>
            <a:off x="1602878" y="1736507"/>
            <a:ext cx="8923117"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1</a:t>
            </a:r>
          </a:p>
        </p:txBody>
      </p:sp>
      <p:sp>
        <p:nvSpPr>
          <p:cNvPr id="42" name="Inhaltsplatzhalter 33">
            <a:extLst>
              <a:ext uri="{FF2B5EF4-FFF2-40B4-BE49-F238E27FC236}">
                <a16:creationId xmlns:a16="http://schemas.microsoft.com/office/drawing/2014/main" id="{CA9E0F37-2262-413A-88C5-99B7313A23FB}"/>
              </a:ext>
            </a:extLst>
          </p:cNvPr>
          <p:cNvSpPr>
            <a:spLocks noGrp="1"/>
          </p:cNvSpPr>
          <p:nvPr>
            <p:ph sz="quarter" idx="19" hasCustomPrompt="1"/>
          </p:nvPr>
        </p:nvSpPr>
        <p:spPr>
          <a:xfrm>
            <a:off x="1600495" y="1996457"/>
            <a:ext cx="8923117" cy="255636"/>
          </a:xfrm>
        </p:spPr>
        <p:txBody>
          <a:bodyPr>
            <a:noAutofit/>
          </a:bodyPr>
          <a:lstStyle>
            <a:lvl1pPr marL="0" indent="0">
              <a:lnSpc>
                <a:spcPct val="100000"/>
              </a:lnSpc>
              <a:spcBef>
                <a:spcPts val="0"/>
              </a:spcBef>
              <a:buFontTx/>
              <a:buNone/>
              <a:defRPr sz="1100">
                <a:solidFill>
                  <a:schemeClr val="tx1">
                    <a:lumMod val="50000"/>
                  </a:schemeClr>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 1</a:t>
            </a:r>
          </a:p>
        </p:txBody>
      </p:sp>
      <p:sp>
        <p:nvSpPr>
          <p:cNvPr id="43" name="Inhaltsplatzhalter 31">
            <a:extLst>
              <a:ext uri="{FF2B5EF4-FFF2-40B4-BE49-F238E27FC236}">
                <a16:creationId xmlns:a16="http://schemas.microsoft.com/office/drawing/2014/main" id="{EA84327C-4200-44D8-81A8-B956AAD1C840}"/>
              </a:ext>
            </a:extLst>
          </p:cNvPr>
          <p:cNvSpPr>
            <a:spLocks noGrp="1"/>
          </p:cNvSpPr>
          <p:nvPr>
            <p:ph sz="quarter" idx="20" hasCustomPrompt="1"/>
          </p:nvPr>
        </p:nvSpPr>
        <p:spPr>
          <a:xfrm>
            <a:off x="1631650" y="2587076"/>
            <a:ext cx="8923117"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2</a:t>
            </a:r>
          </a:p>
        </p:txBody>
      </p:sp>
      <p:sp>
        <p:nvSpPr>
          <p:cNvPr id="44" name="Inhaltsplatzhalter 33">
            <a:extLst>
              <a:ext uri="{FF2B5EF4-FFF2-40B4-BE49-F238E27FC236}">
                <a16:creationId xmlns:a16="http://schemas.microsoft.com/office/drawing/2014/main" id="{95C03EAC-D426-4189-881C-ED676E3D405A}"/>
              </a:ext>
            </a:extLst>
          </p:cNvPr>
          <p:cNvSpPr>
            <a:spLocks noGrp="1"/>
          </p:cNvSpPr>
          <p:nvPr>
            <p:ph sz="quarter" idx="21" hasCustomPrompt="1"/>
          </p:nvPr>
        </p:nvSpPr>
        <p:spPr>
          <a:xfrm>
            <a:off x="1629267" y="2847026"/>
            <a:ext cx="8923117" cy="255636"/>
          </a:xfrm>
        </p:spPr>
        <p:txBody>
          <a:bodyPr>
            <a:noAutofit/>
          </a:bodyPr>
          <a:lstStyle>
            <a:lvl1pPr marL="0" indent="0">
              <a:lnSpc>
                <a:spcPct val="100000"/>
              </a:lnSpc>
              <a:spcBef>
                <a:spcPts val="0"/>
              </a:spcBef>
              <a:buFontTx/>
              <a:buNone/>
              <a:defRPr sz="1100">
                <a:solidFill>
                  <a:schemeClr val="tx1">
                    <a:lumMod val="50000"/>
                  </a:schemeClr>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 2</a:t>
            </a:r>
          </a:p>
        </p:txBody>
      </p:sp>
      <p:sp>
        <p:nvSpPr>
          <p:cNvPr id="45" name="Inhaltsplatzhalter 31">
            <a:extLst>
              <a:ext uri="{FF2B5EF4-FFF2-40B4-BE49-F238E27FC236}">
                <a16:creationId xmlns:a16="http://schemas.microsoft.com/office/drawing/2014/main" id="{07A37EE8-9C19-4F00-BD30-135E2C2E0E10}"/>
              </a:ext>
            </a:extLst>
          </p:cNvPr>
          <p:cNvSpPr>
            <a:spLocks noGrp="1"/>
          </p:cNvSpPr>
          <p:nvPr>
            <p:ph sz="quarter" idx="22" hasCustomPrompt="1"/>
          </p:nvPr>
        </p:nvSpPr>
        <p:spPr>
          <a:xfrm>
            <a:off x="1629267" y="3447836"/>
            <a:ext cx="8923117"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3</a:t>
            </a:r>
          </a:p>
        </p:txBody>
      </p:sp>
      <p:sp>
        <p:nvSpPr>
          <p:cNvPr id="46" name="Inhaltsplatzhalter 33">
            <a:extLst>
              <a:ext uri="{FF2B5EF4-FFF2-40B4-BE49-F238E27FC236}">
                <a16:creationId xmlns:a16="http://schemas.microsoft.com/office/drawing/2014/main" id="{FAEC84FD-ED1C-4DBF-91DE-53A834CDE9CA}"/>
              </a:ext>
            </a:extLst>
          </p:cNvPr>
          <p:cNvSpPr>
            <a:spLocks noGrp="1"/>
          </p:cNvSpPr>
          <p:nvPr>
            <p:ph sz="quarter" idx="23" hasCustomPrompt="1"/>
          </p:nvPr>
        </p:nvSpPr>
        <p:spPr>
          <a:xfrm>
            <a:off x="1636409" y="3707786"/>
            <a:ext cx="8923117" cy="255636"/>
          </a:xfrm>
        </p:spPr>
        <p:txBody>
          <a:bodyPr>
            <a:noAutofit/>
          </a:bodyPr>
          <a:lstStyle>
            <a:lvl1pPr marL="0" indent="0">
              <a:lnSpc>
                <a:spcPct val="100000"/>
              </a:lnSpc>
              <a:spcBef>
                <a:spcPts val="0"/>
              </a:spcBef>
              <a:buFontTx/>
              <a:buNone/>
              <a:defRPr sz="1100">
                <a:solidFill>
                  <a:schemeClr val="tx1">
                    <a:lumMod val="50000"/>
                  </a:schemeClr>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 3</a:t>
            </a:r>
          </a:p>
        </p:txBody>
      </p:sp>
      <p:sp>
        <p:nvSpPr>
          <p:cNvPr id="47" name="Inhaltsplatzhalter 31">
            <a:extLst>
              <a:ext uri="{FF2B5EF4-FFF2-40B4-BE49-F238E27FC236}">
                <a16:creationId xmlns:a16="http://schemas.microsoft.com/office/drawing/2014/main" id="{996E0150-EC04-41D5-A113-92C1FB4AAAE0}"/>
              </a:ext>
            </a:extLst>
          </p:cNvPr>
          <p:cNvSpPr>
            <a:spLocks noGrp="1"/>
          </p:cNvSpPr>
          <p:nvPr>
            <p:ph sz="quarter" idx="24" hasCustomPrompt="1"/>
          </p:nvPr>
        </p:nvSpPr>
        <p:spPr>
          <a:xfrm>
            <a:off x="1631650" y="4307891"/>
            <a:ext cx="8923117"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4</a:t>
            </a:r>
          </a:p>
        </p:txBody>
      </p:sp>
      <p:sp>
        <p:nvSpPr>
          <p:cNvPr id="48" name="Inhaltsplatzhalter 33">
            <a:extLst>
              <a:ext uri="{FF2B5EF4-FFF2-40B4-BE49-F238E27FC236}">
                <a16:creationId xmlns:a16="http://schemas.microsoft.com/office/drawing/2014/main" id="{13CF5900-25BD-40E3-9D9E-98C60153B1DF}"/>
              </a:ext>
            </a:extLst>
          </p:cNvPr>
          <p:cNvSpPr>
            <a:spLocks noGrp="1"/>
          </p:cNvSpPr>
          <p:nvPr>
            <p:ph sz="quarter" idx="25" hasCustomPrompt="1"/>
          </p:nvPr>
        </p:nvSpPr>
        <p:spPr>
          <a:xfrm>
            <a:off x="1629267" y="4567841"/>
            <a:ext cx="8923117" cy="255636"/>
          </a:xfrm>
        </p:spPr>
        <p:txBody>
          <a:bodyPr>
            <a:noAutofit/>
          </a:bodyPr>
          <a:lstStyle>
            <a:lvl1pPr marL="0" indent="0">
              <a:lnSpc>
                <a:spcPct val="100000"/>
              </a:lnSpc>
              <a:spcBef>
                <a:spcPts val="0"/>
              </a:spcBef>
              <a:buFontTx/>
              <a:buNone/>
              <a:defRPr sz="1100">
                <a:solidFill>
                  <a:schemeClr val="tx1">
                    <a:lumMod val="50000"/>
                  </a:schemeClr>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 4</a:t>
            </a:r>
          </a:p>
        </p:txBody>
      </p:sp>
      <p:sp>
        <p:nvSpPr>
          <p:cNvPr id="49" name="Inhaltsplatzhalter 31">
            <a:extLst>
              <a:ext uri="{FF2B5EF4-FFF2-40B4-BE49-F238E27FC236}">
                <a16:creationId xmlns:a16="http://schemas.microsoft.com/office/drawing/2014/main" id="{45E43E23-E096-4707-9A68-31DAB92FA377}"/>
              </a:ext>
            </a:extLst>
          </p:cNvPr>
          <p:cNvSpPr>
            <a:spLocks noGrp="1"/>
          </p:cNvSpPr>
          <p:nvPr>
            <p:ph sz="quarter" idx="26" hasCustomPrompt="1"/>
          </p:nvPr>
        </p:nvSpPr>
        <p:spPr>
          <a:xfrm>
            <a:off x="1631650" y="5162883"/>
            <a:ext cx="8923117"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5</a:t>
            </a:r>
          </a:p>
        </p:txBody>
      </p:sp>
      <p:sp>
        <p:nvSpPr>
          <p:cNvPr id="50" name="Inhaltsplatzhalter 33">
            <a:extLst>
              <a:ext uri="{FF2B5EF4-FFF2-40B4-BE49-F238E27FC236}">
                <a16:creationId xmlns:a16="http://schemas.microsoft.com/office/drawing/2014/main" id="{4BEB38DF-00D8-49B3-97E2-E73D6FB2FB37}"/>
              </a:ext>
            </a:extLst>
          </p:cNvPr>
          <p:cNvSpPr>
            <a:spLocks noGrp="1"/>
          </p:cNvSpPr>
          <p:nvPr>
            <p:ph sz="quarter" idx="27" hasCustomPrompt="1"/>
          </p:nvPr>
        </p:nvSpPr>
        <p:spPr>
          <a:xfrm>
            <a:off x="1629267" y="5422833"/>
            <a:ext cx="8923117" cy="255636"/>
          </a:xfrm>
        </p:spPr>
        <p:txBody>
          <a:bodyPr>
            <a:noAutofit/>
          </a:bodyPr>
          <a:lstStyle>
            <a:lvl1pPr marL="0" indent="0">
              <a:lnSpc>
                <a:spcPct val="100000"/>
              </a:lnSpc>
              <a:spcBef>
                <a:spcPts val="0"/>
              </a:spcBef>
              <a:buFontTx/>
              <a:buNone/>
              <a:defRPr sz="1100">
                <a:solidFill>
                  <a:schemeClr val="tx1">
                    <a:lumMod val="50000"/>
                  </a:schemeClr>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 5</a:t>
            </a:r>
          </a:p>
        </p:txBody>
      </p:sp>
    </p:spTree>
    <p:extLst>
      <p:ext uri="{BB962C8B-B14F-4D97-AF65-F5344CB8AC3E}">
        <p14:creationId xmlns:p14="http://schemas.microsoft.com/office/powerpoint/2010/main" val="1249407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NR Group Agenda 8">
    <p:spTree>
      <p:nvGrpSpPr>
        <p:cNvPr id="1" name=""/>
        <p:cNvGrpSpPr/>
        <p:nvPr/>
      </p:nvGrpSpPr>
      <p:grpSpPr>
        <a:xfrm>
          <a:off x="0" y="0"/>
          <a:ext cx="0" cy="0"/>
          <a:chOff x="0" y="0"/>
          <a:chExt cx="0" cy="0"/>
        </a:xfrm>
      </p:grpSpPr>
      <p:sp>
        <p:nvSpPr>
          <p:cNvPr id="46" name="Rechteck 45">
            <a:extLst>
              <a:ext uri="{FF2B5EF4-FFF2-40B4-BE49-F238E27FC236}">
                <a16:creationId xmlns:a16="http://schemas.microsoft.com/office/drawing/2014/main" id="{725050FB-988E-4169-8039-E32B944F292D}"/>
              </a:ext>
            </a:extLst>
          </p:cNvPr>
          <p:cNvSpPr/>
          <p:nvPr userDrawn="1"/>
        </p:nvSpPr>
        <p:spPr>
          <a:xfrm>
            <a:off x="0" y="1085316"/>
            <a:ext cx="12192000" cy="52642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5F9E7DB-D495-4311-BC43-CF993C60519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4476639-29DD-4E66-A3CB-4F4A9902F2F0}"/>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5" name="Foliennummernplatzhalter 4">
            <a:extLst>
              <a:ext uri="{FF2B5EF4-FFF2-40B4-BE49-F238E27FC236}">
                <a16:creationId xmlns:a16="http://schemas.microsoft.com/office/drawing/2014/main" id="{C3841617-5EB6-46C5-87DA-94F257F74598}"/>
              </a:ext>
            </a:extLst>
          </p:cNvPr>
          <p:cNvSpPr>
            <a:spLocks noGrp="1"/>
          </p:cNvSpPr>
          <p:nvPr>
            <p:ph type="sldNum" sz="quarter" idx="12"/>
          </p:nvPr>
        </p:nvSpPr>
        <p:spPr/>
        <p:txBody>
          <a:bodyPr/>
          <a:lstStyle/>
          <a:p>
            <a:fld id="{EDA2C87F-6D3A-430E-BA84-170B112A024C}" type="slidenum">
              <a:rPr lang="de-DE" smtClean="0"/>
              <a:pPr/>
              <a:t>‹Nr.›</a:t>
            </a:fld>
            <a:endParaRPr lang="de-DE"/>
          </a:p>
        </p:txBody>
      </p:sp>
      <p:sp>
        <p:nvSpPr>
          <p:cNvPr id="8" name="Rechteck 7">
            <a:extLst>
              <a:ext uri="{FF2B5EF4-FFF2-40B4-BE49-F238E27FC236}">
                <a16:creationId xmlns:a16="http://schemas.microsoft.com/office/drawing/2014/main" id="{7760F4C0-B247-4F16-95DB-F752716931A4}"/>
              </a:ext>
            </a:extLst>
          </p:cNvPr>
          <p:cNvSpPr/>
          <p:nvPr userDrawn="1"/>
        </p:nvSpPr>
        <p:spPr>
          <a:xfrm>
            <a:off x="1462121" y="1494650"/>
            <a:ext cx="9198636" cy="4757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8291A1D0-7999-4DAD-A1A6-BA91C606560A}"/>
              </a:ext>
            </a:extLst>
          </p:cNvPr>
          <p:cNvSpPr/>
          <p:nvPr userDrawn="1"/>
        </p:nvSpPr>
        <p:spPr>
          <a:xfrm>
            <a:off x="1459738" y="2039955"/>
            <a:ext cx="9201115" cy="4757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6B27C4E3-7F63-468E-BFC4-2C42061F7B2E}"/>
              </a:ext>
            </a:extLst>
          </p:cNvPr>
          <p:cNvSpPr/>
          <p:nvPr userDrawn="1"/>
        </p:nvSpPr>
        <p:spPr>
          <a:xfrm>
            <a:off x="1456911" y="2590833"/>
            <a:ext cx="9203595" cy="4731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FCB94792-74F9-43DB-BE61-C677AF75780D}"/>
              </a:ext>
            </a:extLst>
          </p:cNvPr>
          <p:cNvSpPr/>
          <p:nvPr userDrawn="1"/>
        </p:nvSpPr>
        <p:spPr>
          <a:xfrm>
            <a:off x="1456763" y="3150429"/>
            <a:ext cx="9202979" cy="4716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Flussdiagramm: Manuelle Eingabe 18">
            <a:extLst>
              <a:ext uri="{FF2B5EF4-FFF2-40B4-BE49-F238E27FC236}">
                <a16:creationId xmlns:a16="http://schemas.microsoft.com/office/drawing/2014/main" id="{481144FA-CAB5-46E9-952F-B4C91456EFBC}"/>
              </a:ext>
            </a:extLst>
          </p:cNvPr>
          <p:cNvSpPr/>
          <p:nvPr userDrawn="1"/>
        </p:nvSpPr>
        <p:spPr>
          <a:xfrm rot="5400000" flipH="1">
            <a:off x="10922602" y="1232902"/>
            <a:ext cx="473188"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lussdiagramm: Manuelle Eingabe 19">
            <a:extLst>
              <a:ext uri="{FF2B5EF4-FFF2-40B4-BE49-F238E27FC236}">
                <a16:creationId xmlns:a16="http://schemas.microsoft.com/office/drawing/2014/main" id="{D52A6434-B86C-4AD8-88A5-68CF2F385B76}"/>
              </a:ext>
            </a:extLst>
          </p:cNvPr>
          <p:cNvSpPr/>
          <p:nvPr userDrawn="1"/>
        </p:nvSpPr>
        <p:spPr>
          <a:xfrm rot="5400000" flipH="1">
            <a:off x="10922602" y="1778207"/>
            <a:ext cx="473188"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Flussdiagramm: Manuelle Eingabe 20">
            <a:extLst>
              <a:ext uri="{FF2B5EF4-FFF2-40B4-BE49-F238E27FC236}">
                <a16:creationId xmlns:a16="http://schemas.microsoft.com/office/drawing/2014/main" id="{41E6C15D-844E-4901-BD2C-DF3503174E8D}"/>
              </a:ext>
            </a:extLst>
          </p:cNvPr>
          <p:cNvSpPr/>
          <p:nvPr userDrawn="1"/>
        </p:nvSpPr>
        <p:spPr>
          <a:xfrm rot="5400000" flipH="1">
            <a:off x="10918606" y="2326870"/>
            <a:ext cx="471652"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Flussdiagramm: Verbinder zu einer anderen Seite 25">
            <a:extLst>
              <a:ext uri="{FF2B5EF4-FFF2-40B4-BE49-F238E27FC236}">
                <a16:creationId xmlns:a16="http://schemas.microsoft.com/office/drawing/2014/main" id="{141C8290-5738-490D-BAC0-BAD0F2F31607}"/>
              </a:ext>
            </a:extLst>
          </p:cNvPr>
          <p:cNvSpPr/>
          <p:nvPr userDrawn="1"/>
        </p:nvSpPr>
        <p:spPr>
          <a:xfrm>
            <a:off x="513448" y="1494650"/>
            <a:ext cx="946290" cy="601943"/>
          </a:xfrm>
          <a:prstGeom prst="flowChartOffpageConnector">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Pfeil: Chevron 26">
            <a:extLst>
              <a:ext uri="{FF2B5EF4-FFF2-40B4-BE49-F238E27FC236}">
                <a16:creationId xmlns:a16="http://schemas.microsoft.com/office/drawing/2014/main" id="{EC8C4468-8D1D-48AA-8CB8-13BD245AB7AF}"/>
              </a:ext>
            </a:extLst>
          </p:cNvPr>
          <p:cNvSpPr/>
          <p:nvPr userDrawn="1"/>
        </p:nvSpPr>
        <p:spPr>
          <a:xfrm rot="5400000">
            <a:off x="683237" y="1867784"/>
            <a:ext cx="601945"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8" name="Pfeil: Chevron 27">
            <a:extLst>
              <a:ext uri="{FF2B5EF4-FFF2-40B4-BE49-F238E27FC236}">
                <a16:creationId xmlns:a16="http://schemas.microsoft.com/office/drawing/2014/main" id="{8181ED53-074E-48D9-81A0-8FE849DB5A15}"/>
              </a:ext>
            </a:extLst>
          </p:cNvPr>
          <p:cNvSpPr/>
          <p:nvPr userDrawn="1"/>
        </p:nvSpPr>
        <p:spPr>
          <a:xfrm rot="5400000">
            <a:off x="675698" y="2417615"/>
            <a:ext cx="601948"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0" name="Pfeil: Chevron 29">
            <a:extLst>
              <a:ext uri="{FF2B5EF4-FFF2-40B4-BE49-F238E27FC236}">
                <a16:creationId xmlns:a16="http://schemas.microsoft.com/office/drawing/2014/main" id="{A1498408-C5C9-47D8-BB6D-B8E9F40BBAD6}"/>
              </a:ext>
            </a:extLst>
          </p:cNvPr>
          <p:cNvSpPr/>
          <p:nvPr userDrawn="1"/>
        </p:nvSpPr>
        <p:spPr>
          <a:xfrm rot="5400000">
            <a:off x="683235" y="2983300"/>
            <a:ext cx="601945"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3" name="Flussdiagramm: Manuelle Eingabe 32">
            <a:extLst>
              <a:ext uri="{FF2B5EF4-FFF2-40B4-BE49-F238E27FC236}">
                <a16:creationId xmlns:a16="http://schemas.microsoft.com/office/drawing/2014/main" id="{75AEDE88-2BB7-4261-B9B8-B2CB456C0C9D}"/>
              </a:ext>
            </a:extLst>
          </p:cNvPr>
          <p:cNvSpPr/>
          <p:nvPr userDrawn="1"/>
        </p:nvSpPr>
        <p:spPr>
          <a:xfrm rot="5400000" flipH="1">
            <a:off x="10924137" y="2886095"/>
            <a:ext cx="470117"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Textplatzhalter 35">
            <a:extLst>
              <a:ext uri="{FF2B5EF4-FFF2-40B4-BE49-F238E27FC236}">
                <a16:creationId xmlns:a16="http://schemas.microsoft.com/office/drawing/2014/main" id="{34A61964-3094-4A72-910D-A3C3DC0457E4}"/>
              </a:ext>
            </a:extLst>
          </p:cNvPr>
          <p:cNvSpPr>
            <a:spLocks noGrp="1"/>
          </p:cNvSpPr>
          <p:nvPr>
            <p:ph type="body" sz="quarter" idx="13" hasCustomPrompt="1"/>
          </p:nvPr>
        </p:nvSpPr>
        <p:spPr>
          <a:xfrm>
            <a:off x="665324" y="1558252"/>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01</a:t>
            </a:r>
          </a:p>
        </p:txBody>
      </p:sp>
      <p:sp>
        <p:nvSpPr>
          <p:cNvPr id="37" name="Textplatzhalter 35">
            <a:extLst>
              <a:ext uri="{FF2B5EF4-FFF2-40B4-BE49-F238E27FC236}">
                <a16:creationId xmlns:a16="http://schemas.microsoft.com/office/drawing/2014/main" id="{41C08462-4123-4BB8-8713-B2B620C552A3}"/>
              </a:ext>
            </a:extLst>
          </p:cNvPr>
          <p:cNvSpPr>
            <a:spLocks noGrp="1"/>
          </p:cNvSpPr>
          <p:nvPr>
            <p:ph type="body" sz="quarter" idx="14" hasCustomPrompt="1"/>
          </p:nvPr>
        </p:nvSpPr>
        <p:spPr>
          <a:xfrm>
            <a:off x="665323" y="2155027"/>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02</a:t>
            </a:r>
          </a:p>
        </p:txBody>
      </p:sp>
      <p:sp>
        <p:nvSpPr>
          <p:cNvPr id="38" name="Textplatzhalter 35">
            <a:extLst>
              <a:ext uri="{FF2B5EF4-FFF2-40B4-BE49-F238E27FC236}">
                <a16:creationId xmlns:a16="http://schemas.microsoft.com/office/drawing/2014/main" id="{30173E0E-130B-407B-B870-43F6FAE0A8D8}"/>
              </a:ext>
            </a:extLst>
          </p:cNvPr>
          <p:cNvSpPr>
            <a:spLocks noGrp="1"/>
          </p:cNvSpPr>
          <p:nvPr>
            <p:ph type="body" sz="quarter" idx="15" hasCustomPrompt="1"/>
          </p:nvPr>
        </p:nvSpPr>
        <p:spPr>
          <a:xfrm>
            <a:off x="653023" y="2718203"/>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03</a:t>
            </a:r>
          </a:p>
        </p:txBody>
      </p:sp>
      <p:sp>
        <p:nvSpPr>
          <p:cNvPr id="39" name="Textplatzhalter 35">
            <a:extLst>
              <a:ext uri="{FF2B5EF4-FFF2-40B4-BE49-F238E27FC236}">
                <a16:creationId xmlns:a16="http://schemas.microsoft.com/office/drawing/2014/main" id="{C7C4D95F-0AC4-4510-BAD2-E09D2A24ABF0}"/>
              </a:ext>
            </a:extLst>
          </p:cNvPr>
          <p:cNvSpPr>
            <a:spLocks noGrp="1"/>
          </p:cNvSpPr>
          <p:nvPr>
            <p:ph type="body" sz="quarter" idx="16" hasCustomPrompt="1"/>
          </p:nvPr>
        </p:nvSpPr>
        <p:spPr>
          <a:xfrm>
            <a:off x="665323" y="3262503"/>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04</a:t>
            </a:r>
          </a:p>
        </p:txBody>
      </p:sp>
      <p:sp>
        <p:nvSpPr>
          <p:cNvPr id="41" name="Inhaltsplatzhalter 31">
            <a:extLst>
              <a:ext uri="{FF2B5EF4-FFF2-40B4-BE49-F238E27FC236}">
                <a16:creationId xmlns:a16="http://schemas.microsoft.com/office/drawing/2014/main" id="{45764D68-57BE-451D-AE6F-D98B37D0F7EB}"/>
              </a:ext>
            </a:extLst>
          </p:cNvPr>
          <p:cNvSpPr>
            <a:spLocks noGrp="1"/>
          </p:cNvSpPr>
          <p:nvPr>
            <p:ph sz="quarter" idx="18" hasCustomPrompt="1"/>
          </p:nvPr>
        </p:nvSpPr>
        <p:spPr>
          <a:xfrm>
            <a:off x="1638594" y="1585699"/>
            <a:ext cx="8879769"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1</a:t>
            </a:r>
          </a:p>
        </p:txBody>
      </p:sp>
      <p:sp>
        <p:nvSpPr>
          <p:cNvPr id="43" name="Inhaltsplatzhalter 31">
            <a:extLst>
              <a:ext uri="{FF2B5EF4-FFF2-40B4-BE49-F238E27FC236}">
                <a16:creationId xmlns:a16="http://schemas.microsoft.com/office/drawing/2014/main" id="{EA84327C-4200-44D8-81A8-B956AAD1C840}"/>
              </a:ext>
            </a:extLst>
          </p:cNvPr>
          <p:cNvSpPr>
            <a:spLocks noGrp="1"/>
          </p:cNvSpPr>
          <p:nvPr>
            <p:ph sz="quarter" idx="20" hasCustomPrompt="1"/>
          </p:nvPr>
        </p:nvSpPr>
        <p:spPr>
          <a:xfrm>
            <a:off x="1638594" y="2125349"/>
            <a:ext cx="8879769"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2</a:t>
            </a:r>
          </a:p>
        </p:txBody>
      </p:sp>
      <p:sp>
        <p:nvSpPr>
          <p:cNvPr id="45" name="Inhaltsplatzhalter 31">
            <a:extLst>
              <a:ext uri="{FF2B5EF4-FFF2-40B4-BE49-F238E27FC236}">
                <a16:creationId xmlns:a16="http://schemas.microsoft.com/office/drawing/2014/main" id="{07A37EE8-9C19-4F00-BD30-135E2C2E0E10}"/>
              </a:ext>
            </a:extLst>
          </p:cNvPr>
          <p:cNvSpPr>
            <a:spLocks noGrp="1"/>
          </p:cNvSpPr>
          <p:nvPr>
            <p:ph sz="quarter" idx="22" hasCustomPrompt="1"/>
          </p:nvPr>
        </p:nvSpPr>
        <p:spPr>
          <a:xfrm>
            <a:off x="1640778" y="2675342"/>
            <a:ext cx="8879769"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3</a:t>
            </a:r>
          </a:p>
        </p:txBody>
      </p:sp>
      <p:sp>
        <p:nvSpPr>
          <p:cNvPr id="47" name="Inhaltsplatzhalter 31">
            <a:extLst>
              <a:ext uri="{FF2B5EF4-FFF2-40B4-BE49-F238E27FC236}">
                <a16:creationId xmlns:a16="http://schemas.microsoft.com/office/drawing/2014/main" id="{996E0150-EC04-41D5-A113-92C1FB4AAAE0}"/>
              </a:ext>
            </a:extLst>
          </p:cNvPr>
          <p:cNvSpPr>
            <a:spLocks noGrp="1"/>
          </p:cNvSpPr>
          <p:nvPr>
            <p:ph sz="quarter" idx="24" hasCustomPrompt="1"/>
          </p:nvPr>
        </p:nvSpPr>
        <p:spPr>
          <a:xfrm>
            <a:off x="1638594" y="3226835"/>
            <a:ext cx="8879769"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4</a:t>
            </a:r>
          </a:p>
        </p:txBody>
      </p:sp>
      <p:sp>
        <p:nvSpPr>
          <p:cNvPr id="51" name="Rechteck 50">
            <a:extLst>
              <a:ext uri="{FF2B5EF4-FFF2-40B4-BE49-F238E27FC236}">
                <a16:creationId xmlns:a16="http://schemas.microsoft.com/office/drawing/2014/main" id="{1F86D0BA-4E86-461D-A0C6-B0E0AD30967E}"/>
              </a:ext>
            </a:extLst>
          </p:cNvPr>
          <p:cNvSpPr/>
          <p:nvPr userDrawn="1"/>
        </p:nvSpPr>
        <p:spPr>
          <a:xfrm>
            <a:off x="1471447" y="3688695"/>
            <a:ext cx="9201115" cy="4757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Rechteck 51">
            <a:extLst>
              <a:ext uri="{FF2B5EF4-FFF2-40B4-BE49-F238E27FC236}">
                <a16:creationId xmlns:a16="http://schemas.microsoft.com/office/drawing/2014/main" id="{1A55040A-05AA-4987-B340-135A747ED2BF}"/>
              </a:ext>
            </a:extLst>
          </p:cNvPr>
          <p:cNvSpPr/>
          <p:nvPr userDrawn="1"/>
        </p:nvSpPr>
        <p:spPr>
          <a:xfrm>
            <a:off x="1456173" y="4239573"/>
            <a:ext cx="9203595" cy="4731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3" name="Flussdiagramm: Manuelle Eingabe 52">
            <a:extLst>
              <a:ext uri="{FF2B5EF4-FFF2-40B4-BE49-F238E27FC236}">
                <a16:creationId xmlns:a16="http://schemas.microsoft.com/office/drawing/2014/main" id="{9DD3AA24-2703-418E-8258-95C268A51199}"/>
              </a:ext>
            </a:extLst>
          </p:cNvPr>
          <p:cNvSpPr/>
          <p:nvPr userDrawn="1"/>
        </p:nvSpPr>
        <p:spPr>
          <a:xfrm rot="5400000" flipH="1">
            <a:off x="10928456" y="3421092"/>
            <a:ext cx="473188" cy="100839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Flussdiagramm: Manuelle Eingabe 53">
            <a:extLst>
              <a:ext uri="{FF2B5EF4-FFF2-40B4-BE49-F238E27FC236}">
                <a16:creationId xmlns:a16="http://schemas.microsoft.com/office/drawing/2014/main" id="{EB6F75EE-4852-47BB-82D6-0ADCD3D0313E}"/>
              </a:ext>
            </a:extLst>
          </p:cNvPr>
          <p:cNvSpPr/>
          <p:nvPr userDrawn="1"/>
        </p:nvSpPr>
        <p:spPr>
          <a:xfrm rot="5400000" flipH="1">
            <a:off x="10923369" y="3976007"/>
            <a:ext cx="471652"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Pfeil: Chevron 54">
            <a:extLst>
              <a:ext uri="{FF2B5EF4-FFF2-40B4-BE49-F238E27FC236}">
                <a16:creationId xmlns:a16="http://schemas.microsoft.com/office/drawing/2014/main" id="{E01ED034-DED9-41FC-BF42-22E0E2C7DA09}"/>
              </a:ext>
            </a:extLst>
          </p:cNvPr>
          <p:cNvSpPr/>
          <p:nvPr userDrawn="1"/>
        </p:nvSpPr>
        <p:spPr>
          <a:xfrm rot="5400000">
            <a:off x="694946" y="3516524"/>
            <a:ext cx="601945"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56" name="Pfeil: Chevron 55">
            <a:extLst>
              <a:ext uri="{FF2B5EF4-FFF2-40B4-BE49-F238E27FC236}">
                <a16:creationId xmlns:a16="http://schemas.microsoft.com/office/drawing/2014/main" id="{88366588-A7F3-40CF-B2BF-9490B205C5EF}"/>
              </a:ext>
            </a:extLst>
          </p:cNvPr>
          <p:cNvSpPr/>
          <p:nvPr userDrawn="1"/>
        </p:nvSpPr>
        <p:spPr>
          <a:xfrm rot="5400000">
            <a:off x="682644" y="4066355"/>
            <a:ext cx="601948"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57" name="Textplatzhalter 35">
            <a:extLst>
              <a:ext uri="{FF2B5EF4-FFF2-40B4-BE49-F238E27FC236}">
                <a16:creationId xmlns:a16="http://schemas.microsoft.com/office/drawing/2014/main" id="{35A97228-788B-4B5B-B52A-4E8E1ABEA435}"/>
              </a:ext>
            </a:extLst>
          </p:cNvPr>
          <p:cNvSpPr>
            <a:spLocks noGrp="1"/>
          </p:cNvSpPr>
          <p:nvPr>
            <p:ph type="body" sz="quarter" idx="28" hasCustomPrompt="1"/>
          </p:nvPr>
        </p:nvSpPr>
        <p:spPr>
          <a:xfrm>
            <a:off x="677032" y="3803767"/>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05</a:t>
            </a:r>
          </a:p>
        </p:txBody>
      </p:sp>
      <p:sp>
        <p:nvSpPr>
          <p:cNvPr id="58" name="Textplatzhalter 35">
            <a:extLst>
              <a:ext uri="{FF2B5EF4-FFF2-40B4-BE49-F238E27FC236}">
                <a16:creationId xmlns:a16="http://schemas.microsoft.com/office/drawing/2014/main" id="{34F2830A-7CCA-4A99-9CDF-D22E02BDE502}"/>
              </a:ext>
            </a:extLst>
          </p:cNvPr>
          <p:cNvSpPr>
            <a:spLocks noGrp="1"/>
          </p:cNvSpPr>
          <p:nvPr>
            <p:ph type="body" sz="quarter" idx="29" hasCustomPrompt="1"/>
          </p:nvPr>
        </p:nvSpPr>
        <p:spPr>
          <a:xfrm>
            <a:off x="664732" y="4366943"/>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06</a:t>
            </a:r>
          </a:p>
        </p:txBody>
      </p:sp>
      <p:sp>
        <p:nvSpPr>
          <p:cNvPr id="59" name="Inhaltsplatzhalter 31">
            <a:extLst>
              <a:ext uri="{FF2B5EF4-FFF2-40B4-BE49-F238E27FC236}">
                <a16:creationId xmlns:a16="http://schemas.microsoft.com/office/drawing/2014/main" id="{4ADD6110-36DA-410C-9B8D-AF2F508C23F3}"/>
              </a:ext>
            </a:extLst>
          </p:cNvPr>
          <p:cNvSpPr>
            <a:spLocks noGrp="1"/>
          </p:cNvSpPr>
          <p:nvPr>
            <p:ph sz="quarter" idx="30" hasCustomPrompt="1"/>
          </p:nvPr>
        </p:nvSpPr>
        <p:spPr>
          <a:xfrm>
            <a:off x="1650303" y="3774089"/>
            <a:ext cx="8879769"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5</a:t>
            </a:r>
          </a:p>
        </p:txBody>
      </p:sp>
      <p:sp>
        <p:nvSpPr>
          <p:cNvPr id="60" name="Inhaltsplatzhalter 31">
            <a:extLst>
              <a:ext uri="{FF2B5EF4-FFF2-40B4-BE49-F238E27FC236}">
                <a16:creationId xmlns:a16="http://schemas.microsoft.com/office/drawing/2014/main" id="{AADA4204-CC98-4A95-8A37-169EC71A46F0}"/>
              </a:ext>
            </a:extLst>
          </p:cNvPr>
          <p:cNvSpPr>
            <a:spLocks noGrp="1"/>
          </p:cNvSpPr>
          <p:nvPr>
            <p:ph sz="quarter" idx="31" hasCustomPrompt="1"/>
          </p:nvPr>
        </p:nvSpPr>
        <p:spPr>
          <a:xfrm>
            <a:off x="1642664" y="4324583"/>
            <a:ext cx="8879769"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6</a:t>
            </a:r>
          </a:p>
        </p:txBody>
      </p:sp>
      <p:sp>
        <p:nvSpPr>
          <p:cNvPr id="61" name="Rechteck 60">
            <a:extLst>
              <a:ext uri="{FF2B5EF4-FFF2-40B4-BE49-F238E27FC236}">
                <a16:creationId xmlns:a16="http://schemas.microsoft.com/office/drawing/2014/main" id="{C15F9C52-E290-4A5A-85ED-2D4230099967}"/>
              </a:ext>
            </a:extLst>
          </p:cNvPr>
          <p:cNvSpPr/>
          <p:nvPr userDrawn="1"/>
        </p:nvSpPr>
        <p:spPr>
          <a:xfrm>
            <a:off x="1456763" y="4780264"/>
            <a:ext cx="9202979" cy="4716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2" name="Pfeil: Chevron 61">
            <a:extLst>
              <a:ext uri="{FF2B5EF4-FFF2-40B4-BE49-F238E27FC236}">
                <a16:creationId xmlns:a16="http://schemas.microsoft.com/office/drawing/2014/main" id="{33D364F7-6D9A-4704-A9E7-D09D6323D913}"/>
              </a:ext>
            </a:extLst>
          </p:cNvPr>
          <p:cNvSpPr/>
          <p:nvPr userDrawn="1"/>
        </p:nvSpPr>
        <p:spPr>
          <a:xfrm rot="5400000">
            <a:off x="683235" y="4613135"/>
            <a:ext cx="601945"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3" name="Flussdiagramm: Manuelle Eingabe 62">
            <a:extLst>
              <a:ext uri="{FF2B5EF4-FFF2-40B4-BE49-F238E27FC236}">
                <a16:creationId xmlns:a16="http://schemas.microsoft.com/office/drawing/2014/main" id="{D2A8B253-37A1-49FB-B932-F923F07C209F}"/>
              </a:ext>
            </a:extLst>
          </p:cNvPr>
          <p:cNvSpPr/>
          <p:nvPr userDrawn="1"/>
        </p:nvSpPr>
        <p:spPr>
          <a:xfrm rot="5400000" flipH="1">
            <a:off x="10924137" y="4515930"/>
            <a:ext cx="470117"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4" name="Textplatzhalter 35">
            <a:extLst>
              <a:ext uri="{FF2B5EF4-FFF2-40B4-BE49-F238E27FC236}">
                <a16:creationId xmlns:a16="http://schemas.microsoft.com/office/drawing/2014/main" id="{2F142019-774D-459F-BBC5-9BF5790FC32C}"/>
              </a:ext>
            </a:extLst>
          </p:cNvPr>
          <p:cNvSpPr>
            <a:spLocks noGrp="1"/>
          </p:cNvSpPr>
          <p:nvPr>
            <p:ph type="body" sz="quarter" idx="32" hasCustomPrompt="1"/>
          </p:nvPr>
        </p:nvSpPr>
        <p:spPr>
          <a:xfrm>
            <a:off x="665323" y="4892338"/>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07</a:t>
            </a:r>
          </a:p>
        </p:txBody>
      </p:sp>
      <p:sp>
        <p:nvSpPr>
          <p:cNvPr id="65" name="Inhaltsplatzhalter 31">
            <a:extLst>
              <a:ext uri="{FF2B5EF4-FFF2-40B4-BE49-F238E27FC236}">
                <a16:creationId xmlns:a16="http://schemas.microsoft.com/office/drawing/2014/main" id="{023151AD-5D9A-4A44-9CC8-2CCD130271C3}"/>
              </a:ext>
            </a:extLst>
          </p:cNvPr>
          <p:cNvSpPr>
            <a:spLocks noGrp="1"/>
          </p:cNvSpPr>
          <p:nvPr>
            <p:ph sz="quarter" idx="33" hasCustomPrompt="1"/>
          </p:nvPr>
        </p:nvSpPr>
        <p:spPr>
          <a:xfrm>
            <a:off x="1638594" y="4856670"/>
            <a:ext cx="8879769"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7</a:t>
            </a:r>
          </a:p>
        </p:txBody>
      </p:sp>
      <p:sp>
        <p:nvSpPr>
          <p:cNvPr id="66" name="Rechteck 65">
            <a:extLst>
              <a:ext uri="{FF2B5EF4-FFF2-40B4-BE49-F238E27FC236}">
                <a16:creationId xmlns:a16="http://schemas.microsoft.com/office/drawing/2014/main" id="{025CC622-17AD-42B5-B926-DC88D3164C8B}"/>
              </a:ext>
            </a:extLst>
          </p:cNvPr>
          <p:cNvSpPr/>
          <p:nvPr userDrawn="1"/>
        </p:nvSpPr>
        <p:spPr>
          <a:xfrm>
            <a:off x="1471447" y="5318530"/>
            <a:ext cx="9201115" cy="4757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7" name="Flussdiagramm: Manuelle Eingabe 66">
            <a:extLst>
              <a:ext uri="{FF2B5EF4-FFF2-40B4-BE49-F238E27FC236}">
                <a16:creationId xmlns:a16="http://schemas.microsoft.com/office/drawing/2014/main" id="{B120F060-B9BA-43BA-8E4D-A3B1C40C6B70}"/>
              </a:ext>
            </a:extLst>
          </p:cNvPr>
          <p:cNvSpPr/>
          <p:nvPr userDrawn="1"/>
        </p:nvSpPr>
        <p:spPr>
          <a:xfrm rot="5400000" flipH="1">
            <a:off x="10929548" y="5056782"/>
            <a:ext cx="473188" cy="996684"/>
          </a:xfrm>
          <a:prstGeom prst="flowChartManualIn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Pfeil: Chevron 67">
            <a:extLst>
              <a:ext uri="{FF2B5EF4-FFF2-40B4-BE49-F238E27FC236}">
                <a16:creationId xmlns:a16="http://schemas.microsoft.com/office/drawing/2014/main" id="{2CEF74F6-5D65-4444-AB07-3A10A0D59E17}"/>
              </a:ext>
            </a:extLst>
          </p:cNvPr>
          <p:cNvSpPr/>
          <p:nvPr userDrawn="1"/>
        </p:nvSpPr>
        <p:spPr>
          <a:xfrm rot="5400000">
            <a:off x="694946" y="5146359"/>
            <a:ext cx="601945" cy="946290"/>
          </a:xfrm>
          <a:prstGeom prst="chevron">
            <a:avLst>
              <a:gd name="adj" fmla="val 2181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9" name="Textplatzhalter 35">
            <a:extLst>
              <a:ext uri="{FF2B5EF4-FFF2-40B4-BE49-F238E27FC236}">
                <a16:creationId xmlns:a16="http://schemas.microsoft.com/office/drawing/2014/main" id="{CC0F7960-FE4B-4C15-9A8F-D221C8A31454}"/>
              </a:ext>
            </a:extLst>
          </p:cNvPr>
          <p:cNvSpPr>
            <a:spLocks noGrp="1"/>
          </p:cNvSpPr>
          <p:nvPr>
            <p:ph type="body" sz="quarter" idx="34" hasCustomPrompt="1"/>
          </p:nvPr>
        </p:nvSpPr>
        <p:spPr>
          <a:xfrm>
            <a:off x="677032" y="5433602"/>
            <a:ext cx="636587" cy="438150"/>
          </a:xfrm>
        </p:spPr>
        <p:txBody>
          <a:bodyPr/>
          <a:lstStyle>
            <a:lvl1pPr marL="0" indent="0" algn="ctr">
              <a:buFont typeface="Arial" panose="020B0604020202020204" pitchFamily="34" charset="0"/>
              <a:buNone/>
              <a:defRPr b="1">
                <a:solidFill>
                  <a:schemeClr val="bg1"/>
                </a:solidFill>
                <a:effectLst>
                  <a:outerShdw blurRad="38100" dist="38100" dir="2700000" algn="tl">
                    <a:srgbClr val="000000">
                      <a:alpha val="43137"/>
                    </a:srgbClr>
                  </a:outerShdw>
                </a:effectLst>
              </a:defRPr>
            </a:lvl1pPr>
          </a:lstStyle>
          <a:p>
            <a:pPr lvl="0"/>
            <a:r>
              <a:rPr lang="de-DE"/>
              <a:t>08</a:t>
            </a:r>
          </a:p>
        </p:txBody>
      </p:sp>
      <p:sp>
        <p:nvSpPr>
          <p:cNvPr id="70" name="Inhaltsplatzhalter 31">
            <a:extLst>
              <a:ext uri="{FF2B5EF4-FFF2-40B4-BE49-F238E27FC236}">
                <a16:creationId xmlns:a16="http://schemas.microsoft.com/office/drawing/2014/main" id="{B403CC29-6C5B-43E9-90AF-AF79D50F80BD}"/>
              </a:ext>
            </a:extLst>
          </p:cNvPr>
          <p:cNvSpPr>
            <a:spLocks noGrp="1"/>
          </p:cNvSpPr>
          <p:nvPr>
            <p:ph sz="quarter" idx="35" hasCustomPrompt="1"/>
          </p:nvPr>
        </p:nvSpPr>
        <p:spPr>
          <a:xfrm>
            <a:off x="1640778" y="5409643"/>
            <a:ext cx="8879769" cy="301177"/>
          </a:xfrm>
        </p:spPr>
        <p:txBody>
          <a:bodyPr>
            <a:noAutofit/>
          </a:bodyPr>
          <a:lstStyle>
            <a:lvl1pPr marL="0" indent="0">
              <a:lnSpc>
                <a:spcPct val="100000"/>
              </a:lnSpc>
              <a:spcBef>
                <a:spcPts val="0"/>
              </a:spcBef>
              <a:buFontTx/>
              <a:buNone/>
              <a:defRPr sz="16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AGENDAPUNKT 8</a:t>
            </a:r>
          </a:p>
        </p:txBody>
      </p:sp>
    </p:spTree>
    <p:extLst>
      <p:ext uri="{BB962C8B-B14F-4D97-AF65-F5344CB8AC3E}">
        <p14:creationId xmlns:p14="http://schemas.microsoft.com/office/powerpoint/2010/main" val="36099479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NR Group Zweispaltig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8A78D6-FCE1-4340-81F2-3043BD02AFC6}"/>
              </a:ext>
            </a:extLst>
          </p:cNvPr>
          <p:cNvSpPr>
            <a:spLocks noGrp="1"/>
          </p:cNvSpPr>
          <p:nvPr>
            <p:ph type="title"/>
          </p:nvPr>
        </p:nvSpPr>
        <p:spPr/>
        <p:txBody>
          <a:bodyPr/>
          <a:lstStyle>
            <a:lvl1pPr>
              <a:defRPr cap="all" baseline="0"/>
            </a:lvl1pPr>
          </a:lstStyle>
          <a:p>
            <a:r>
              <a:rPr lang="de-DE"/>
              <a:t>Mastertitelformat bearbeiten</a:t>
            </a:r>
          </a:p>
        </p:txBody>
      </p:sp>
      <p:sp>
        <p:nvSpPr>
          <p:cNvPr id="4" name="Datumsplatzhalter 3">
            <a:extLst>
              <a:ext uri="{FF2B5EF4-FFF2-40B4-BE49-F238E27FC236}">
                <a16:creationId xmlns:a16="http://schemas.microsoft.com/office/drawing/2014/main" id="{5170ABBA-41EC-4D4F-A0FE-9FBBBCDBA6B7}"/>
              </a:ext>
            </a:extLst>
          </p:cNvPr>
          <p:cNvSpPr>
            <a:spLocks noGrp="1"/>
          </p:cNvSpPr>
          <p:nvPr>
            <p:ph type="dt" sz="half" idx="10"/>
          </p:nvPr>
        </p:nvSpPr>
        <p:spPr/>
        <p:txBody>
          <a:bodyPr/>
          <a:lstStyle/>
          <a:p>
            <a:fld id="{181661CC-5639-4791-8BA5-4E0F1942AD67}" type="datetimeFigureOut">
              <a:rPr lang="de-DE" smtClean="0"/>
              <a:t>01.07.2026</a:t>
            </a:fld>
            <a:endParaRPr lang="de-DE"/>
          </a:p>
        </p:txBody>
      </p:sp>
      <p:sp>
        <p:nvSpPr>
          <p:cNvPr id="6" name="Foliennummernplatzhalter 5">
            <a:extLst>
              <a:ext uri="{FF2B5EF4-FFF2-40B4-BE49-F238E27FC236}">
                <a16:creationId xmlns:a16="http://schemas.microsoft.com/office/drawing/2014/main" id="{1D1F27DA-3AB3-4AF7-8892-D8F1CFCA3BA4}"/>
              </a:ext>
            </a:extLst>
          </p:cNvPr>
          <p:cNvSpPr>
            <a:spLocks noGrp="1"/>
          </p:cNvSpPr>
          <p:nvPr>
            <p:ph type="sldNum" sz="quarter" idx="12"/>
          </p:nvPr>
        </p:nvSpPr>
        <p:spPr/>
        <p:txBody>
          <a:bodyPr/>
          <a:lstStyle/>
          <a:p>
            <a:fld id="{EDA2C87F-6D3A-430E-BA84-170B112A024C}" type="slidenum">
              <a:rPr lang="de-DE" smtClean="0"/>
              <a:t>‹Nr.›</a:t>
            </a:fld>
            <a:endParaRPr lang="de-DE"/>
          </a:p>
        </p:txBody>
      </p:sp>
      <p:sp>
        <p:nvSpPr>
          <p:cNvPr id="9" name="Inhaltsplatzhalter 7">
            <a:extLst>
              <a:ext uri="{FF2B5EF4-FFF2-40B4-BE49-F238E27FC236}">
                <a16:creationId xmlns:a16="http://schemas.microsoft.com/office/drawing/2014/main" id="{DB9AD70B-CE83-486A-B234-522C40B42F69}"/>
              </a:ext>
            </a:extLst>
          </p:cNvPr>
          <p:cNvSpPr>
            <a:spLocks noGrp="1"/>
          </p:cNvSpPr>
          <p:nvPr>
            <p:ph sz="quarter" idx="13"/>
          </p:nvPr>
        </p:nvSpPr>
        <p:spPr>
          <a:xfrm>
            <a:off x="498763" y="1288674"/>
            <a:ext cx="5372647" cy="4861867"/>
          </a:xfrm>
        </p:spPr>
        <p:txBody>
          <a:bodyPr/>
          <a:lstStyle/>
          <a:p>
            <a:pPr lvl="0"/>
            <a:r>
              <a:rPr lang="de-DE"/>
              <a:t>Mastertextformat bearbeiten</a:t>
            </a:r>
          </a:p>
          <a:p>
            <a:pPr lvl="1"/>
            <a:r>
              <a:rPr lang="de-DE"/>
              <a:t>Zweite Ebene</a:t>
            </a:r>
          </a:p>
          <a:p>
            <a:pPr lvl="2"/>
            <a:r>
              <a:rPr lang="de-DE"/>
              <a:t>Dritte Ebene</a:t>
            </a:r>
          </a:p>
        </p:txBody>
      </p:sp>
      <p:sp>
        <p:nvSpPr>
          <p:cNvPr id="11" name="Inhaltsplatzhalter 7">
            <a:extLst>
              <a:ext uri="{FF2B5EF4-FFF2-40B4-BE49-F238E27FC236}">
                <a16:creationId xmlns:a16="http://schemas.microsoft.com/office/drawing/2014/main" id="{FD9673A2-BC67-487B-ACE1-AA6518BE34AA}"/>
              </a:ext>
            </a:extLst>
          </p:cNvPr>
          <p:cNvSpPr>
            <a:spLocks noGrp="1"/>
          </p:cNvSpPr>
          <p:nvPr>
            <p:ph sz="quarter" idx="14"/>
          </p:nvPr>
        </p:nvSpPr>
        <p:spPr>
          <a:xfrm>
            <a:off x="6320589" y="1288674"/>
            <a:ext cx="5372647" cy="4861867"/>
          </a:xfrm>
        </p:spPr>
        <p:txBody>
          <a:bodyPr/>
          <a:lstStyle/>
          <a:p>
            <a:pPr lvl="0"/>
            <a:r>
              <a:rPr lang="de-DE"/>
              <a:t>Mastertextformat bearbeiten</a:t>
            </a:r>
          </a:p>
          <a:p>
            <a:pPr lvl="1"/>
            <a:r>
              <a:rPr lang="de-DE"/>
              <a:t>Zweite Ebene</a:t>
            </a:r>
          </a:p>
          <a:p>
            <a:pPr lvl="2"/>
            <a:r>
              <a:rPr lang="de-DE"/>
              <a:t>Dritte Ebene</a:t>
            </a:r>
          </a:p>
        </p:txBody>
      </p:sp>
    </p:spTree>
    <p:extLst>
      <p:ext uri="{BB962C8B-B14F-4D97-AF65-F5344CB8AC3E}">
        <p14:creationId xmlns:p14="http://schemas.microsoft.com/office/powerpoint/2010/main" val="2982177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NR Group Zweispaltig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CE717E-EA34-4F83-9866-FF7551C8266F}"/>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4B1765D-92FD-4D6F-A00D-19A9AD30AE38}"/>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4" name="Foliennummernplatzhalter 3">
            <a:extLst>
              <a:ext uri="{FF2B5EF4-FFF2-40B4-BE49-F238E27FC236}">
                <a16:creationId xmlns:a16="http://schemas.microsoft.com/office/drawing/2014/main" id="{907BE6F5-5FFF-4BEA-9173-C2465C89790F}"/>
              </a:ext>
            </a:extLst>
          </p:cNvPr>
          <p:cNvSpPr>
            <a:spLocks noGrp="1"/>
          </p:cNvSpPr>
          <p:nvPr>
            <p:ph type="sldNum" sz="quarter" idx="11"/>
          </p:nvPr>
        </p:nvSpPr>
        <p:spPr/>
        <p:txBody>
          <a:bodyPr/>
          <a:lstStyle/>
          <a:p>
            <a:fld id="{EDA2C87F-6D3A-430E-BA84-170B112A024C}" type="slidenum">
              <a:rPr lang="de-DE" smtClean="0"/>
              <a:pPr/>
              <a:t>‹Nr.›</a:t>
            </a:fld>
            <a:endParaRPr lang="de-DE"/>
          </a:p>
        </p:txBody>
      </p:sp>
      <p:sp>
        <p:nvSpPr>
          <p:cNvPr id="5" name="Rechteck 4">
            <a:extLst>
              <a:ext uri="{FF2B5EF4-FFF2-40B4-BE49-F238E27FC236}">
                <a16:creationId xmlns:a16="http://schemas.microsoft.com/office/drawing/2014/main" id="{32BDAC97-3EF5-45B0-B005-AAF53136A812}"/>
              </a:ext>
            </a:extLst>
          </p:cNvPr>
          <p:cNvSpPr/>
          <p:nvPr userDrawn="1"/>
        </p:nvSpPr>
        <p:spPr>
          <a:xfrm>
            <a:off x="5562600" y="1085850"/>
            <a:ext cx="6629400" cy="527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Inhaltsplatzhalter 7">
            <a:extLst>
              <a:ext uri="{FF2B5EF4-FFF2-40B4-BE49-F238E27FC236}">
                <a16:creationId xmlns:a16="http://schemas.microsoft.com/office/drawing/2014/main" id="{F2CBCFD2-B374-4507-A60E-35340A1D6C7E}"/>
              </a:ext>
            </a:extLst>
          </p:cNvPr>
          <p:cNvSpPr>
            <a:spLocks noGrp="1"/>
          </p:cNvSpPr>
          <p:nvPr>
            <p:ph sz="quarter" idx="13"/>
          </p:nvPr>
        </p:nvSpPr>
        <p:spPr>
          <a:xfrm>
            <a:off x="498763" y="1288674"/>
            <a:ext cx="4784437" cy="4861867"/>
          </a:xfrm>
        </p:spPr>
        <p:txBody>
          <a:bodyPr/>
          <a:lstStyle/>
          <a:p>
            <a:pPr lvl="0"/>
            <a:r>
              <a:rPr lang="de-DE"/>
              <a:t>Mastertextformat bearbeiten</a:t>
            </a:r>
          </a:p>
          <a:p>
            <a:pPr lvl="1"/>
            <a:r>
              <a:rPr lang="de-DE"/>
              <a:t>Zweite Ebene</a:t>
            </a:r>
          </a:p>
          <a:p>
            <a:pPr lvl="2"/>
            <a:r>
              <a:rPr lang="de-DE"/>
              <a:t>Dritte Ebene</a:t>
            </a:r>
          </a:p>
        </p:txBody>
      </p:sp>
    </p:spTree>
    <p:extLst>
      <p:ext uri="{BB962C8B-B14F-4D97-AF65-F5344CB8AC3E}">
        <p14:creationId xmlns:p14="http://schemas.microsoft.com/office/powerpoint/2010/main" val="3455957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NR Group Zeitstrahl 1">
    <p:spTree>
      <p:nvGrpSpPr>
        <p:cNvPr id="1" name=""/>
        <p:cNvGrpSpPr/>
        <p:nvPr/>
      </p:nvGrpSpPr>
      <p:grpSpPr>
        <a:xfrm>
          <a:off x="0" y="0"/>
          <a:ext cx="0" cy="0"/>
          <a:chOff x="0" y="0"/>
          <a:chExt cx="0" cy="0"/>
        </a:xfrm>
      </p:grpSpPr>
      <p:sp>
        <p:nvSpPr>
          <p:cNvPr id="37" name="Rechteck 36">
            <a:extLst>
              <a:ext uri="{FF2B5EF4-FFF2-40B4-BE49-F238E27FC236}">
                <a16:creationId xmlns:a16="http://schemas.microsoft.com/office/drawing/2014/main" id="{8271E1F5-7243-466D-8FD2-441FDA906FF2}"/>
              </a:ext>
            </a:extLst>
          </p:cNvPr>
          <p:cNvSpPr/>
          <p:nvPr userDrawn="1"/>
        </p:nvSpPr>
        <p:spPr>
          <a:xfrm>
            <a:off x="0" y="1076324"/>
            <a:ext cx="12192000" cy="527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B61D4316-A169-4297-9CB3-636517A98A06}"/>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BC2B5EE-2B58-4846-A266-48D4F41C83E8}"/>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4" name="Fußzeilenplatzhalter 3">
            <a:extLst>
              <a:ext uri="{FF2B5EF4-FFF2-40B4-BE49-F238E27FC236}">
                <a16:creationId xmlns:a16="http://schemas.microsoft.com/office/drawing/2014/main" id="{59C9D7B6-3C28-47BE-AD54-8C81477F5042}"/>
              </a:ext>
            </a:extLst>
          </p:cNvPr>
          <p:cNvSpPr>
            <a:spLocks noGrp="1"/>
          </p:cNvSpPr>
          <p:nvPr>
            <p:ph type="ftr" sz="quarter" idx="11"/>
          </p:nvPr>
        </p:nvSpPr>
        <p:spPr>
          <a:xfrm>
            <a:off x="2375835" y="6423725"/>
            <a:ext cx="7440329"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02A0AB55-1526-4CDE-827F-844D58F8252C}"/>
              </a:ext>
            </a:extLst>
          </p:cNvPr>
          <p:cNvSpPr>
            <a:spLocks noGrp="1"/>
          </p:cNvSpPr>
          <p:nvPr>
            <p:ph type="sldNum" sz="quarter" idx="12"/>
          </p:nvPr>
        </p:nvSpPr>
        <p:spPr/>
        <p:txBody>
          <a:bodyPr/>
          <a:lstStyle/>
          <a:p>
            <a:fld id="{EDA2C87F-6D3A-430E-BA84-170B112A024C}" type="slidenum">
              <a:rPr lang="de-DE" smtClean="0"/>
              <a:pPr/>
              <a:t>‹Nr.›</a:t>
            </a:fld>
            <a:endParaRPr lang="de-DE"/>
          </a:p>
        </p:txBody>
      </p:sp>
      <p:sp>
        <p:nvSpPr>
          <p:cNvPr id="6" name="Pfeil: Fünfeck 5">
            <a:extLst>
              <a:ext uri="{FF2B5EF4-FFF2-40B4-BE49-F238E27FC236}">
                <a16:creationId xmlns:a16="http://schemas.microsoft.com/office/drawing/2014/main" id="{B42E8AF9-5C2F-42A6-A268-841846EE52AE}"/>
              </a:ext>
            </a:extLst>
          </p:cNvPr>
          <p:cNvSpPr/>
          <p:nvPr userDrawn="1"/>
        </p:nvSpPr>
        <p:spPr>
          <a:xfrm>
            <a:off x="992218" y="3528312"/>
            <a:ext cx="2128344" cy="365125"/>
          </a:xfrm>
          <a:prstGeom prst="homePlate">
            <a:avLst/>
          </a:prstGeom>
          <a:solidFill>
            <a:srgbClr val="159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7" name="Pfeil: Chevron 6">
            <a:extLst>
              <a:ext uri="{FF2B5EF4-FFF2-40B4-BE49-F238E27FC236}">
                <a16:creationId xmlns:a16="http://schemas.microsoft.com/office/drawing/2014/main" id="{5500BACA-A67B-4A8D-AE9C-7E30DB6D25C5}"/>
              </a:ext>
            </a:extLst>
          </p:cNvPr>
          <p:cNvSpPr/>
          <p:nvPr userDrawn="1"/>
        </p:nvSpPr>
        <p:spPr>
          <a:xfrm>
            <a:off x="3002322" y="3521690"/>
            <a:ext cx="2159875" cy="371748"/>
          </a:xfrm>
          <a:prstGeom prst="chevron">
            <a:avLst/>
          </a:prstGeom>
          <a:solidFill>
            <a:srgbClr val="00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8" name="Pfeil: Chevron 7">
            <a:extLst>
              <a:ext uri="{FF2B5EF4-FFF2-40B4-BE49-F238E27FC236}">
                <a16:creationId xmlns:a16="http://schemas.microsoft.com/office/drawing/2014/main" id="{8E965716-A612-4D87-86C5-9DE17E644E10}"/>
              </a:ext>
            </a:extLst>
          </p:cNvPr>
          <p:cNvSpPr/>
          <p:nvPr userDrawn="1"/>
        </p:nvSpPr>
        <p:spPr>
          <a:xfrm>
            <a:off x="5036075" y="3521690"/>
            <a:ext cx="2159875" cy="371748"/>
          </a:xfrm>
          <a:prstGeom prst="chevron">
            <a:avLst/>
          </a:prstGeom>
          <a:solidFill>
            <a:srgbClr val="004E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9" name="Pfeil: Chevron 8">
            <a:extLst>
              <a:ext uri="{FF2B5EF4-FFF2-40B4-BE49-F238E27FC236}">
                <a16:creationId xmlns:a16="http://schemas.microsoft.com/office/drawing/2014/main" id="{BF60D65D-8D38-4BDA-8BBA-58DE91579805}"/>
              </a:ext>
            </a:extLst>
          </p:cNvPr>
          <p:cNvSpPr/>
          <p:nvPr userDrawn="1"/>
        </p:nvSpPr>
        <p:spPr>
          <a:xfrm>
            <a:off x="7069828" y="3521689"/>
            <a:ext cx="2159875" cy="371748"/>
          </a:xfrm>
          <a:prstGeom prst="chevron">
            <a:avLst/>
          </a:prstGeom>
          <a:solidFill>
            <a:srgbClr val="159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10" name="Pfeil: Chevron 9">
            <a:extLst>
              <a:ext uri="{FF2B5EF4-FFF2-40B4-BE49-F238E27FC236}">
                <a16:creationId xmlns:a16="http://schemas.microsoft.com/office/drawing/2014/main" id="{4AE085A9-9C00-4F94-9E1F-9B28A0799350}"/>
              </a:ext>
            </a:extLst>
          </p:cNvPr>
          <p:cNvSpPr/>
          <p:nvPr userDrawn="1"/>
        </p:nvSpPr>
        <p:spPr>
          <a:xfrm>
            <a:off x="9111463" y="3521689"/>
            <a:ext cx="2159875" cy="371748"/>
          </a:xfrm>
          <a:prstGeom prst="chevron">
            <a:avLst/>
          </a:prstGeom>
          <a:solidFill>
            <a:srgbClr val="00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12" name="Inhaltsplatzhalter 31">
            <a:extLst>
              <a:ext uri="{FF2B5EF4-FFF2-40B4-BE49-F238E27FC236}">
                <a16:creationId xmlns:a16="http://schemas.microsoft.com/office/drawing/2014/main" id="{4F9B5C07-39D2-4B2B-AB24-F6D2867B7A8F}"/>
              </a:ext>
            </a:extLst>
          </p:cNvPr>
          <p:cNvSpPr>
            <a:spLocks noGrp="1"/>
          </p:cNvSpPr>
          <p:nvPr>
            <p:ph sz="quarter" idx="14" hasCustomPrompt="1"/>
          </p:nvPr>
        </p:nvSpPr>
        <p:spPr>
          <a:xfrm>
            <a:off x="1093814" y="1519415"/>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13" name="Inhaltsplatzhalter 33">
            <a:extLst>
              <a:ext uri="{FF2B5EF4-FFF2-40B4-BE49-F238E27FC236}">
                <a16:creationId xmlns:a16="http://schemas.microsoft.com/office/drawing/2014/main" id="{C4B9CAC2-B588-4FE3-8B75-2EAF2483000E}"/>
              </a:ext>
            </a:extLst>
          </p:cNvPr>
          <p:cNvSpPr>
            <a:spLocks noGrp="1"/>
          </p:cNvSpPr>
          <p:nvPr>
            <p:ph sz="quarter" idx="15" hasCustomPrompt="1"/>
          </p:nvPr>
        </p:nvSpPr>
        <p:spPr>
          <a:xfrm>
            <a:off x="1093814" y="1741971"/>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14" name="Inhaltsplatzhalter 31">
            <a:extLst>
              <a:ext uri="{FF2B5EF4-FFF2-40B4-BE49-F238E27FC236}">
                <a16:creationId xmlns:a16="http://schemas.microsoft.com/office/drawing/2014/main" id="{979C79E6-05CA-49F0-BEE2-15D41B9650CD}"/>
              </a:ext>
            </a:extLst>
          </p:cNvPr>
          <p:cNvSpPr>
            <a:spLocks noGrp="1"/>
          </p:cNvSpPr>
          <p:nvPr>
            <p:ph sz="quarter" idx="16" hasCustomPrompt="1"/>
          </p:nvPr>
        </p:nvSpPr>
        <p:spPr>
          <a:xfrm>
            <a:off x="3114151" y="1512792"/>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15" name="Inhaltsplatzhalter 33">
            <a:extLst>
              <a:ext uri="{FF2B5EF4-FFF2-40B4-BE49-F238E27FC236}">
                <a16:creationId xmlns:a16="http://schemas.microsoft.com/office/drawing/2014/main" id="{E1D7D861-A225-4035-A4F3-F59FBC060DCA}"/>
              </a:ext>
            </a:extLst>
          </p:cNvPr>
          <p:cNvSpPr>
            <a:spLocks noGrp="1"/>
          </p:cNvSpPr>
          <p:nvPr>
            <p:ph sz="quarter" idx="17" hasCustomPrompt="1"/>
          </p:nvPr>
        </p:nvSpPr>
        <p:spPr>
          <a:xfrm>
            <a:off x="3114151" y="1735348"/>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16" name="Inhaltsplatzhalter 31">
            <a:extLst>
              <a:ext uri="{FF2B5EF4-FFF2-40B4-BE49-F238E27FC236}">
                <a16:creationId xmlns:a16="http://schemas.microsoft.com/office/drawing/2014/main" id="{A9D5F5DB-31DC-475E-9F17-4CAED017007C}"/>
              </a:ext>
            </a:extLst>
          </p:cNvPr>
          <p:cNvSpPr>
            <a:spLocks noGrp="1"/>
          </p:cNvSpPr>
          <p:nvPr>
            <p:ph sz="quarter" idx="18" hasCustomPrompt="1"/>
          </p:nvPr>
        </p:nvSpPr>
        <p:spPr>
          <a:xfrm>
            <a:off x="5152961" y="1512793"/>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17" name="Inhaltsplatzhalter 33">
            <a:extLst>
              <a:ext uri="{FF2B5EF4-FFF2-40B4-BE49-F238E27FC236}">
                <a16:creationId xmlns:a16="http://schemas.microsoft.com/office/drawing/2014/main" id="{105DA778-CD34-47E3-B9E7-B7D4C89BA7AB}"/>
              </a:ext>
            </a:extLst>
          </p:cNvPr>
          <p:cNvSpPr>
            <a:spLocks noGrp="1"/>
          </p:cNvSpPr>
          <p:nvPr>
            <p:ph sz="quarter" idx="19" hasCustomPrompt="1"/>
          </p:nvPr>
        </p:nvSpPr>
        <p:spPr>
          <a:xfrm>
            <a:off x="5152961" y="1735349"/>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18" name="Inhaltsplatzhalter 31">
            <a:extLst>
              <a:ext uri="{FF2B5EF4-FFF2-40B4-BE49-F238E27FC236}">
                <a16:creationId xmlns:a16="http://schemas.microsoft.com/office/drawing/2014/main" id="{0C249315-5E73-4CFF-AEDA-B7CD2AF653FC}"/>
              </a:ext>
            </a:extLst>
          </p:cNvPr>
          <p:cNvSpPr>
            <a:spLocks noGrp="1"/>
          </p:cNvSpPr>
          <p:nvPr>
            <p:ph sz="quarter" idx="20" hasCustomPrompt="1"/>
          </p:nvPr>
        </p:nvSpPr>
        <p:spPr>
          <a:xfrm>
            <a:off x="7186068" y="1509467"/>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19" name="Inhaltsplatzhalter 33">
            <a:extLst>
              <a:ext uri="{FF2B5EF4-FFF2-40B4-BE49-F238E27FC236}">
                <a16:creationId xmlns:a16="http://schemas.microsoft.com/office/drawing/2014/main" id="{7D35AD14-9C9A-4865-BEF8-6CEE0EC6F216}"/>
              </a:ext>
            </a:extLst>
          </p:cNvPr>
          <p:cNvSpPr>
            <a:spLocks noGrp="1"/>
          </p:cNvSpPr>
          <p:nvPr>
            <p:ph sz="quarter" idx="21" hasCustomPrompt="1"/>
          </p:nvPr>
        </p:nvSpPr>
        <p:spPr>
          <a:xfrm>
            <a:off x="7186068" y="1732023"/>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20" name="Inhaltsplatzhalter 31">
            <a:extLst>
              <a:ext uri="{FF2B5EF4-FFF2-40B4-BE49-F238E27FC236}">
                <a16:creationId xmlns:a16="http://schemas.microsoft.com/office/drawing/2014/main" id="{2D85C0AC-A812-410C-ABB3-A4728DACB1C6}"/>
              </a:ext>
            </a:extLst>
          </p:cNvPr>
          <p:cNvSpPr>
            <a:spLocks noGrp="1"/>
          </p:cNvSpPr>
          <p:nvPr>
            <p:ph sz="quarter" idx="22" hasCustomPrompt="1"/>
          </p:nvPr>
        </p:nvSpPr>
        <p:spPr>
          <a:xfrm>
            <a:off x="9221338" y="1512792"/>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21" name="Inhaltsplatzhalter 33">
            <a:extLst>
              <a:ext uri="{FF2B5EF4-FFF2-40B4-BE49-F238E27FC236}">
                <a16:creationId xmlns:a16="http://schemas.microsoft.com/office/drawing/2014/main" id="{413412D4-8A6A-4C35-AD8A-E1D012BE1E9B}"/>
              </a:ext>
            </a:extLst>
          </p:cNvPr>
          <p:cNvSpPr>
            <a:spLocks noGrp="1"/>
          </p:cNvSpPr>
          <p:nvPr>
            <p:ph sz="quarter" idx="23" hasCustomPrompt="1"/>
          </p:nvPr>
        </p:nvSpPr>
        <p:spPr>
          <a:xfrm>
            <a:off x="9221338" y="1735348"/>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50" name="Inhaltsplatzhalter 31">
            <a:extLst>
              <a:ext uri="{FF2B5EF4-FFF2-40B4-BE49-F238E27FC236}">
                <a16:creationId xmlns:a16="http://schemas.microsoft.com/office/drawing/2014/main" id="{DEE8EFBD-50F9-44F8-AD0A-7464AD94F8E8}"/>
              </a:ext>
            </a:extLst>
          </p:cNvPr>
          <p:cNvSpPr>
            <a:spLocks noGrp="1"/>
          </p:cNvSpPr>
          <p:nvPr>
            <p:ph sz="quarter" idx="24" hasCustomPrompt="1"/>
          </p:nvPr>
        </p:nvSpPr>
        <p:spPr>
          <a:xfrm>
            <a:off x="1089808" y="4620751"/>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51" name="Inhaltsplatzhalter 33">
            <a:extLst>
              <a:ext uri="{FF2B5EF4-FFF2-40B4-BE49-F238E27FC236}">
                <a16:creationId xmlns:a16="http://schemas.microsoft.com/office/drawing/2014/main" id="{85B87D18-EE10-4386-B555-BD94AE257E8F}"/>
              </a:ext>
            </a:extLst>
          </p:cNvPr>
          <p:cNvSpPr>
            <a:spLocks noGrp="1"/>
          </p:cNvSpPr>
          <p:nvPr>
            <p:ph sz="quarter" idx="25" hasCustomPrompt="1"/>
          </p:nvPr>
        </p:nvSpPr>
        <p:spPr>
          <a:xfrm>
            <a:off x="1089808" y="4843307"/>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52" name="Inhaltsplatzhalter 31">
            <a:extLst>
              <a:ext uri="{FF2B5EF4-FFF2-40B4-BE49-F238E27FC236}">
                <a16:creationId xmlns:a16="http://schemas.microsoft.com/office/drawing/2014/main" id="{3BBAAF1B-0163-46ED-A8B2-377421348776}"/>
              </a:ext>
            </a:extLst>
          </p:cNvPr>
          <p:cNvSpPr>
            <a:spLocks noGrp="1"/>
          </p:cNvSpPr>
          <p:nvPr>
            <p:ph sz="quarter" idx="26" hasCustomPrompt="1"/>
          </p:nvPr>
        </p:nvSpPr>
        <p:spPr>
          <a:xfrm>
            <a:off x="3110145" y="4614128"/>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53" name="Inhaltsplatzhalter 33">
            <a:extLst>
              <a:ext uri="{FF2B5EF4-FFF2-40B4-BE49-F238E27FC236}">
                <a16:creationId xmlns:a16="http://schemas.microsoft.com/office/drawing/2014/main" id="{915C2FD6-03ED-4E7C-814F-FE3172A5AC63}"/>
              </a:ext>
            </a:extLst>
          </p:cNvPr>
          <p:cNvSpPr>
            <a:spLocks noGrp="1"/>
          </p:cNvSpPr>
          <p:nvPr>
            <p:ph sz="quarter" idx="27" hasCustomPrompt="1"/>
          </p:nvPr>
        </p:nvSpPr>
        <p:spPr>
          <a:xfrm>
            <a:off x="3110145" y="4836684"/>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54" name="Inhaltsplatzhalter 31">
            <a:extLst>
              <a:ext uri="{FF2B5EF4-FFF2-40B4-BE49-F238E27FC236}">
                <a16:creationId xmlns:a16="http://schemas.microsoft.com/office/drawing/2014/main" id="{C95AD7A2-223D-4E92-BA0F-B269A5F61966}"/>
              </a:ext>
            </a:extLst>
          </p:cNvPr>
          <p:cNvSpPr>
            <a:spLocks noGrp="1"/>
          </p:cNvSpPr>
          <p:nvPr>
            <p:ph sz="quarter" idx="28" hasCustomPrompt="1"/>
          </p:nvPr>
        </p:nvSpPr>
        <p:spPr>
          <a:xfrm>
            <a:off x="5148955" y="4614129"/>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55" name="Inhaltsplatzhalter 33">
            <a:extLst>
              <a:ext uri="{FF2B5EF4-FFF2-40B4-BE49-F238E27FC236}">
                <a16:creationId xmlns:a16="http://schemas.microsoft.com/office/drawing/2014/main" id="{3CF90760-6CE6-4EED-961C-6ABC7C6A8A8F}"/>
              </a:ext>
            </a:extLst>
          </p:cNvPr>
          <p:cNvSpPr>
            <a:spLocks noGrp="1"/>
          </p:cNvSpPr>
          <p:nvPr>
            <p:ph sz="quarter" idx="29" hasCustomPrompt="1"/>
          </p:nvPr>
        </p:nvSpPr>
        <p:spPr>
          <a:xfrm>
            <a:off x="5148955" y="4836685"/>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56" name="Inhaltsplatzhalter 31">
            <a:extLst>
              <a:ext uri="{FF2B5EF4-FFF2-40B4-BE49-F238E27FC236}">
                <a16:creationId xmlns:a16="http://schemas.microsoft.com/office/drawing/2014/main" id="{F8CF8297-7D94-4578-B1BE-CBF7D048CEB5}"/>
              </a:ext>
            </a:extLst>
          </p:cNvPr>
          <p:cNvSpPr>
            <a:spLocks noGrp="1"/>
          </p:cNvSpPr>
          <p:nvPr>
            <p:ph sz="quarter" idx="30" hasCustomPrompt="1"/>
          </p:nvPr>
        </p:nvSpPr>
        <p:spPr>
          <a:xfrm>
            <a:off x="7182062" y="4610803"/>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57" name="Inhaltsplatzhalter 33">
            <a:extLst>
              <a:ext uri="{FF2B5EF4-FFF2-40B4-BE49-F238E27FC236}">
                <a16:creationId xmlns:a16="http://schemas.microsoft.com/office/drawing/2014/main" id="{64E01DE0-00D4-4388-BAA2-769A5161AF7B}"/>
              </a:ext>
            </a:extLst>
          </p:cNvPr>
          <p:cNvSpPr>
            <a:spLocks noGrp="1"/>
          </p:cNvSpPr>
          <p:nvPr>
            <p:ph sz="quarter" idx="31" hasCustomPrompt="1"/>
          </p:nvPr>
        </p:nvSpPr>
        <p:spPr>
          <a:xfrm>
            <a:off x="7182062" y="4833359"/>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58" name="Inhaltsplatzhalter 31">
            <a:extLst>
              <a:ext uri="{FF2B5EF4-FFF2-40B4-BE49-F238E27FC236}">
                <a16:creationId xmlns:a16="http://schemas.microsoft.com/office/drawing/2014/main" id="{FF26CEBB-9593-4C56-A24F-1696AA723F54}"/>
              </a:ext>
            </a:extLst>
          </p:cNvPr>
          <p:cNvSpPr>
            <a:spLocks noGrp="1"/>
          </p:cNvSpPr>
          <p:nvPr>
            <p:ph sz="quarter" idx="32" hasCustomPrompt="1"/>
          </p:nvPr>
        </p:nvSpPr>
        <p:spPr>
          <a:xfrm>
            <a:off x="9217332" y="4614128"/>
            <a:ext cx="1748242" cy="225616"/>
          </a:xfrm>
        </p:spPr>
        <p:txBody>
          <a:bodyPr>
            <a:noAutofit/>
          </a:bodyPr>
          <a:lstStyle>
            <a:lvl1pPr marL="0" indent="0">
              <a:lnSpc>
                <a:spcPct val="100000"/>
              </a:lnSpc>
              <a:spcBef>
                <a:spcPts val="0"/>
              </a:spcBef>
              <a:buFontTx/>
              <a:buNone/>
              <a:defRPr sz="1400" b="1">
                <a:solidFill>
                  <a:srgbClr val="0068A5"/>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59" name="Inhaltsplatzhalter 33">
            <a:extLst>
              <a:ext uri="{FF2B5EF4-FFF2-40B4-BE49-F238E27FC236}">
                <a16:creationId xmlns:a16="http://schemas.microsoft.com/office/drawing/2014/main" id="{33E05B53-51A2-4A32-A4C1-377E5E691EB4}"/>
              </a:ext>
            </a:extLst>
          </p:cNvPr>
          <p:cNvSpPr>
            <a:spLocks noGrp="1"/>
          </p:cNvSpPr>
          <p:nvPr>
            <p:ph sz="quarter" idx="33" hasCustomPrompt="1"/>
          </p:nvPr>
        </p:nvSpPr>
        <p:spPr>
          <a:xfrm>
            <a:off x="9217332" y="4836684"/>
            <a:ext cx="1748242" cy="1085552"/>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44" name="Inhaltsplatzhalter 31">
            <a:extLst>
              <a:ext uri="{FF2B5EF4-FFF2-40B4-BE49-F238E27FC236}">
                <a16:creationId xmlns:a16="http://schemas.microsoft.com/office/drawing/2014/main" id="{218E328A-EF3F-415D-8FD3-9E80562E35C1}"/>
              </a:ext>
            </a:extLst>
          </p:cNvPr>
          <p:cNvSpPr>
            <a:spLocks noGrp="1"/>
          </p:cNvSpPr>
          <p:nvPr>
            <p:ph sz="quarter" idx="34" hasCustomPrompt="1"/>
          </p:nvPr>
        </p:nvSpPr>
        <p:spPr>
          <a:xfrm>
            <a:off x="1086809" y="3601482"/>
            <a:ext cx="1748242" cy="225616"/>
          </a:xfrm>
        </p:spPr>
        <p:txBody>
          <a:bodyPr anchor="ctr">
            <a:noAutofit/>
          </a:bodyPr>
          <a:lstStyle>
            <a:lvl1pPr marL="0" indent="0" algn="ctr">
              <a:lnSpc>
                <a:spcPct val="100000"/>
              </a:lnSpc>
              <a:spcBef>
                <a:spcPts val="0"/>
              </a:spcBef>
              <a:buFontTx/>
              <a:buNone/>
              <a:defRPr sz="1800" b="0">
                <a:solidFill>
                  <a:schemeClr val="bg1"/>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JAHR</a:t>
            </a:r>
          </a:p>
        </p:txBody>
      </p:sp>
      <p:sp>
        <p:nvSpPr>
          <p:cNvPr id="45" name="Inhaltsplatzhalter 31">
            <a:extLst>
              <a:ext uri="{FF2B5EF4-FFF2-40B4-BE49-F238E27FC236}">
                <a16:creationId xmlns:a16="http://schemas.microsoft.com/office/drawing/2014/main" id="{168B3D0F-316E-4DBC-AA42-7A630AE0DFE0}"/>
              </a:ext>
            </a:extLst>
          </p:cNvPr>
          <p:cNvSpPr>
            <a:spLocks noGrp="1"/>
          </p:cNvSpPr>
          <p:nvPr>
            <p:ph sz="quarter" idx="35" hasCustomPrompt="1"/>
          </p:nvPr>
        </p:nvSpPr>
        <p:spPr>
          <a:xfrm>
            <a:off x="3223872" y="3594755"/>
            <a:ext cx="1526692" cy="225616"/>
          </a:xfrm>
        </p:spPr>
        <p:txBody>
          <a:bodyPr anchor="ctr">
            <a:noAutofit/>
          </a:bodyPr>
          <a:lstStyle>
            <a:lvl1pPr marL="0" indent="0" algn="ctr">
              <a:lnSpc>
                <a:spcPct val="100000"/>
              </a:lnSpc>
              <a:spcBef>
                <a:spcPts val="0"/>
              </a:spcBef>
              <a:buFontTx/>
              <a:buNone/>
              <a:defRPr sz="1800" b="0">
                <a:solidFill>
                  <a:schemeClr val="bg1"/>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JAHR</a:t>
            </a:r>
          </a:p>
        </p:txBody>
      </p:sp>
      <p:sp>
        <p:nvSpPr>
          <p:cNvPr id="46" name="Inhaltsplatzhalter 31">
            <a:extLst>
              <a:ext uri="{FF2B5EF4-FFF2-40B4-BE49-F238E27FC236}">
                <a16:creationId xmlns:a16="http://schemas.microsoft.com/office/drawing/2014/main" id="{9964DBC0-77C9-4945-89FE-8D358E16714B}"/>
              </a:ext>
            </a:extLst>
          </p:cNvPr>
          <p:cNvSpPr>
            <a:spLocks noGrp="1"/>
          </p:cNvSpPr>
          <p:nvPr>
            <p:ph sz="quarter" idx="36" hasCustomPrompt="1"/>
          </p:nvPr>
        </p:nvSpPr>
        <p:spPr>
          <a:xfrm>
            <a:off x="5285665" y="3594755"/>
            <a:ext cx="1526692" cy="225616"/>
          </a:xfrm>
        </p:spPr>
        <p:txBody>
          <a:bodyPr anchor="ctr">
            <a:noAutofit/>
          </a:bodyPr>
          <a:lstStyle>
            <a:lvl1pPr marL="0" indent="0" algn="ctr">
              <a:lnSpc>
                <a:spcPct val="100000"/>
              </a:lnSpc>
              <a:spcBef>
                <a:spcPts val="0"/>
              </a:spcBef>
              <a:buFontTx/>
              <a:buNone/>
              <a:defRPr sz="1800" b="0">
                <a:solidFill>
                  <a:schemeClr val="bg1"/>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JAHR</a:t>
            </a:r>
          </a:p>
        </p:txBody>
      </p:sp>
      <p:sp>
        <p:nvSpPr>
          <p:cNvPr id="48" name="Inhaltsplatzhalter 31">
            <a:extLst>
              <a:ext uri="{FF2B5EF4-FFF2-40B4-BE49-F238E27FC236}">
                <a16:creationId xmlns:a16="http://schemas.microsoft.com/office/drawing/2014/main" id="{9564DB00-565F-44F3-B384-F73DD0C00678}"/>
              </a:ext>
            </a:extLst>
          </p:cNvPr>
          <p:cNvSpPr>
            <a:spLocks noGrp="1"/>
          </p:cNvSpPr>
          <p:nvPr>
            <p:ph sz="quarter" idx="37" hasCustomPrompt="1"/>
          </p:nvPr>
        </p:nvSpPr>
        <p:spPr>
          <a:xfrm>
            <a:off x="7292837" y="3594755"/>
            <a:ext cx="1526692" cy="225616"/>
          </a:xfrm>
        </p:spPr>
        <p:txBody>
          <a:bodyPr anchor="ctr">
            <a:noAutofit/>
          </a:bodyPr>
          <a:lstStyle>
            <a:lvl1pPr marL="0" indent="0" algn="ctr">
              <a:lnSpc>
                <a:spcPct val="100000"/>
              </a:lnSpc>
              <a:spcBef>
                <a:spcPts val="0"/>
              </a:spcBef>
              <a:buFontTx/>
              <a:buNone/>
              <a:defRPr sz="1800" b="0">
                <a:solidFill>
                  <a:schemeClr val="bg1"/>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JAHR</a:t>
            </a:r>
          </a:p>
        </p:txBody>
      </p:sp>
      <p:sp>
        <p:nvSpPr>
          <p:cNvPr id="49" name="Inhaltsplatzhalter 31">
            <a:extLst>
              <a:ext uri="{FF2B5EF4-FFF2-40B4-BE49-F238E27FC236}">
                <a16:creationId xmlns:a16="http://schemas.microsoft.com/office/drawing/2014/main" id="{B31360F5-62EC-4B90-A412-17A8B0AB9FDE}"/>
              </a:ext>
            </a:extLst>
          </p:cNvPr>
          <p:cNvSpPr>
            <a:spLocks noGrp="1"/>
          </p:cNvSpPr>
          <p:nvPr>
            <p:ph sz="quarter" idx="38" hasCustomPrompt="1"/>
          </p:nvPr>
        </p:nvSpPr>
        <p:spPr>
          <a:xfrm>
            <a:off x="9336127" y="3594755"/>
            <a:ext cx="1526692" cy="225616"/>
          </a:xfrm>
        </p:spPr>
        <p:txBody>
          <a:bodyPr anchor="ctr">
            <a:noAutofit/>
          </a:bodyPr>
          <a:lstStyle>
            <a:lvl1pPr marL="0" indent="0" algn="ctr">
              <a:lnSpc>
                <a:spcPct val="100000"/>
              </a:lnSpc>
              <a:spcBef>
                <a:spcPts val="0"/>
              </a:spcBef>
              <a:buFontTx/>
              <a:buNone/>
              <a:defRPr sz="1800" b="0">
                <a:solidFill>
                  <a:schemeClr val="bg1"/>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JAHR</a:t>
            </a:r>
          </a:p>
        </p:txBody>
      </p:sp>
    </p:spTree>
    <p:extLst>
      <p:ext uri="{BB962C8B-B14F-4D97-AF65-F5344CB8AC3E}">
        <p14:creationId xmlns:p14="http://schemas.microsoft.com/office/powerpoint/2010/main" val="19689611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NR Group Zeitstrahl 2">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6E06C344-A3D2-49BF-9234-689C989B0D3B}"/>
              </a:ext>
            </a:extLst>
          </p:cNvPr>
          <p:cNvSpPr/>
          <p:nvPr userDrawn="1"/>
        </p:nvSpPr>
        <p:spPr>
          <a:xfrm>
            <a:off x="0" y="1086416"/>
            <a:ext cx="12192000" cy="2708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5577C31E-A753-4976-A5C0-41506119101D}"/>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725C6B1-FA39-4A39-A611-C3A13F3C5BAF}"/>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4" name="Foliennummernplatzhalter 3">
            <a:extLst>
              <a:ext uri="{FF2B5EF4-FFF2-40B4-BE49-F238E27FC236}">
                <a16:creationId xmlns:a16="http://schemas.microsoft.com/office/drawing/2014/main" id="{0AB901DE-6436-426F-91D6-7060591ACA1E}"/>
              </a:ext>
            </a:extLst>
          </p:cNvPr>
          <p:cNvSpPr>
            <a:spLocks noGrp="1"/>
          </p:cNvSpPr>
          <p:nvPr>
            <p:ph type="sldNum" sz="quarter" idx="11"/>
          </p:nvPr>
        </p:nvSpPr>
        <p:spPr/>
        <p:txBody>
          <a:bodyPr/>
          <a:lstStyle/>
          <a:p>
            <a:fld id="{EDA2C87F-6D3A-430E-BA84-170B112A024C}" type="slidenum">
              <a:rPr lang="de-DE" smtClean="0"/>
              <a:pPr/>
              <a:t>‹Nr.›</a:t>
            </a:fld>
            <a:endParaRPr lang="de-DE"/>
          </a:p>
        </p:txBody>
      </p:sp>
      <p:sp>
        <p:nvSpPr>
          <p:cNvPr id="5" name="Rechteck 4">
            <a:extLst>
              <a:ext uri="{FF2B5EF4-FFF2-40B4-BE49-F238E27FC236}">
                <a16:creationId xmlns:a16="http://schemas.microsoft.com/office/drawing/2014/main" id="{6B2F6163-FC03-4369-AFBC-659D243E5A7C}"/>
              </a:ext>
            </a:extLst>
          </p:cNvPr>
          <p:cNvSpPr/>
          <p:nvPr userDrawn="1"/>
        </p:nvSpPr>
        <p:spPr>
          <a:xfrm>
            <a:off x="1" y="3802040"/>
            <a:ext cx="12192000" cy="2557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err="1">
              <a:solidFill>
                <a:schemeClr val="bg1"/>
              </a:solidFill>
              <a:latin typeface="Fira Sans" panose="020B0503050000020004" pitchFamily="34" charset="0"/>
              <a:ea typeface="Fira Sans" panose="020B0503050000020004" pitchFamily="34" charset="0"/>
            </a:endParaRPr>
          </a:p>
        </p:txBody>
      </p:sp>
      <p:cxnSp>
        <p:nvCxnSpPr>
          <p:cNvPr id="6" name="Gerade Verbindung mit Pfeil 5">
            <a:extLst>
              <a:ext uri="{FF2B5EF4-FFF2-40B4-BE49-F238E27FC236}">
                <a16:creationId xmlns:a16="http://schemas.microsoft.com/office/drawing/2014/main" id="{33E9217B-2283-427F-854F-7A1D388DF217}"/>
              </a:ext>
            </a:extLst>
          </p:cNvPr>
          <p:cNvCxnSpPr>
            <a:cxnSpLocks/>
          </p:cNvCxnSpPr>
          <p:nvPr userDrawn="1"/>
        </p:nvCxnSpPr>
        <p:spPr>
          <a:xfrm>
            <a:off x="-10510" y="3798559"/>
            <a:ext cx="11698014" cy="0"/>
          </a:xfrm>
          <a:prstGeom prst="straightConnector1">
            <a:avLst/>
          </a:prstGeom>
          <a:ln w="25400">
            <a:solidFill>
              <a:schemeClr val="accent1"/>
            </a:solidFill>
            <a:headEnd type="none" w="med" len="sm"/>
            <a:tailEnd type="arrow" w="lg" len="sm"/>
          </a:ln>
        </p:spPr>
        <p:style>
          <a:lnRef idx="1">
            <a:schemeClr val="accent1"/>
          </a:lnRef>
          <a:fillRef idx="0">
            <a:schemeClr val="accent1"/>
          </a:fillRef>
          <a:effectRef idx="0">
            <a:schemeClr val="accent1"/>
          </a:effectRef>
          <a:fontRef idx="minor">
            <a:schemeClr val="tx1"/>
          </a:fontRef>
        </p:style>
      </p:cxnSp>
      <p:sp>
        <p:nvSpPr>
          <p:cNvPr id="7" name="Text Placeholder 17">
            <a:extLst>
              <a:ext uri="{FF2B5EF4-FFF2-40B4-BE49-F238E27FC236}">
                <a16:creationId xmlns:a16="http://schemas.microsoft.com/office/drawing/2014/main" id="{F502FFA1-1674-4E29-93F9-E7F262951C4A}"/>
              </a:ext>
            </a:extLst>
          </p:cNvPr>
          <p:cNvSpPr txBox="1">
            <a:spLocks/>
          </p:cNvSpPr>
          <p:nvPr userDrawn="1"/>
        </p:nvSpPr>
        <p:spPr bwMode="gray">
          <a:xfrm>
            <a:off x="3207419" y="3547017"/>
            <a:ext cx="398681" cy="257369"/>
          </a:xfrm>
          <a:prstGeom prst="rect">
            <a:avLst/>
          </a:prstGeom>
          <a:noFill/>
        </p:spPr>
        <p:txBody>
          <a:bodyPr wrap="none" lIns="72000" tIns="36000" rIns="72000" bIns="36000" anchor="ctr">
            <a:spAutoFit/>
          </a:bodyPr>
          <a:lstStyle>
            <a:lvl1pPr marL="0" indent="0" algn="l" defTabSz="1221456" rtl="0" eaLnBrk="1" latinLnBrk="0" hangingPunct="1">
              <a:spcBef>
                <a:spcPts val="0"/>
              </a:spcBef>
              <a:spcAft>
                <a:spcPts val="0"/>
              </a:spcAft>
              <a:buClr>
                <a:schemeClr val="accent2"/>
              </a:buClr>
              <a:buSzPct val="110000"/>
              <a:buFont typeface="Arial" panose="020B0604020202020204" pitchFamily="34" charset="0"/>
              <a:buNone/>
              <a:defRPr sz="1200" b="0" kern="1200" baseline="0">
                <a:solidFill>
                  <a:schemeClr val="tx1"/>
                </a:solidFill>
                <a:latin typeface="+mn-lt"/>
                <a:ea typeface="+mn-ea"/>
                <a:cs typeface="+mn-cs"/>
              </a:defRPr>
            </a:lvl1pPr>
            <a:lvl2pPr marL="0" indent="0" algn="l" defTabSz="1221456" rtl="0" eaLnBrk="1" latinLnBrk="0" hangingPunct="1">
              <a:spcBef>
                <a:spcPts val="0"/>
              </a:spcBef>
              <a:spcAft>
                <a:spcPts val="0"/>
              </a:spcAft>
              <a:buClr>
                <a:schemeClr val="accent1"/>
              </a:buClr>
              <a:buSzPct val="110000"/>
              <a:buFont typeface="Arial" pitchFamily="34" charset="0"/>
              <a:buNone/>
              <a:defRPr sz="1200" b="0" kern="1200">
                <a:solidFill>
                  <a:schemeClr val="tx1"/>
                </a:solidFill>
                <a:latin typeface="+mn-lt"/>
                <a:ea typeface="+mn-ea"/>
                <a:cs typeface="+mn-cs"/>
              </a:defRPr>
            </a:lvl2pPr>
            <a:lvl3pPr marL="0" indent="0" algn="l" defTabSz="1221456" rtl="0" eaLnBrk="1" latinLnBrk="0" hangingPunct="1">
              <a:spcBef>
                <a:spcPts val="0"/>
              </a:spcBef>
              <a:spcAft>
                <a:spcPts val="0"/>
              </a:spcAft>
              <a:buClr>
                <a:srgbClr val="6BC200"/>
              </a:buClr>
              <a:buSzPct val="110000"/>
              <a:buFont typeface="Arial" pitchFamily="34" charset="0"/>
              <a:buNone/>
              <a:defRPr sz="1200" b="0" kern="1200">
                <a:solidFill>
                  <a:schemeClr val="tx1"/>
                </a:solidFill>
                <a:latin typeface="+mn-lt"/>
                <a:ea typeface="+mn-ea"/>
                <a:cs typeface="+mn-cs"/>
              </a:defRPr>
            </a:lvl3pPr>
            <a:lvl4pPr marL="0" indent="0" algn="l" defTabSz="1221456" rtl="0" eaLnBrk="1" latinLnBrk="0" hangingPunct="1">
              <a:spcBef>
                <a:spcPts val="0"/>
              </a:spcBef>
              <a:spcAft>
                <a:spcPts val="0"/>
              </a:spcAft>
              <a:buClr>
                <a:schemeClr val="accent5"/>
              </a:buClr>
              <a:buSzPct val="110000"/>
              <a:buFont typeface="Arial" pitchFamily="34" charset="0"/>
              <a:buNone/>
              <a:defRPr sz="1200" b="0" kern="1200">
                <a:solidFill>
                  <a:schemeClr val="tx1"/>
                </a:solidFill>
                <a:latin typeface="+mn-lt"/>
                <a:ea typeface="+mn-ea"/>
                <a:cs typeface="+mn-cs"/>
              </a:defRPr>
            </a:lvl4pPr>
            <a:lvl5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5pPr>
            <a:lvl6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6pPr>
            <a:lvl7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7pPr>
            <a:lvl8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8pPr>
            <a:lvl9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9pPr>
          </a:lstStyle>
          <a:p>
            <a:pPr algn="ctr"/>
            <a:r>
              <a:rPr lang="en-US">
                <a:solidFill>
                  <a:schemeClr val="accent3"/>
                </a:solidFill>
                <a:latin typeface="+mn-lt"/>
              </a:rPr>
              <a:t>APR</a:t>
            </a:r>
          </a:p>
        </p:txBody>
      </p:sp>
      <p:sp>
        <p:nvSpPr>
          <p:cNvPr id="8" name="Text Placeholder 17">
            <a:extLst>
              <a:ext uri="{FF2B5EF4-FFF2-40B4-BE49-F238E27FC236}">
                <a16:creationId xmlns:a16="http://schemas.microsoft.com/office/drawing/2014/main" id="{095677F4-9E39-44F8-BE4B-2C51C6E9D8A6}"/>
              </a:ext>
            </a:extLst>
          </p:cNvPr>
          <p:cNvSpPr txBox="1">
            <a:spLocks/>
          </p:cNvSpPr>
          <p:nvPr userDrawn="1"/>
        </p:nvSpPr>
        <p:spPr bwMode="gray">
          <a:xfrm>
            <a:off x="4134653" y="3547017"/>
            <a:ext cx="405094" cy="257369"/>
          </a:xfrm>
          <a:prstGeom prst="rect">
            <a:avLst/>
          </a:prstGeom>
          <a:noFill/>
        </p:spPr>
        <p:txBody>
          <a:bodyPr wrap="none" lIns="72000" tIns="36000" rIns="72000" bIns="36000" anchor="ctr">
            <a:spAutoFit/>
          </a:bodyPr>
          <a:lstStyle>
            <a:lvl1pPr marL="0" indent="0" algn="l" defTabSz="1221456" rtl="0" eaLnBrk="1" latinLnBrk="0" hangingPunct="1">
              <a:spcBef>
                <a:spcPts val="0"/>
              </a:spcBef>
              <a:spcAft>
                <a:spcPts val="0"/>
              </a:spcAft>
              <a:buClr>
                <a:schemeClr val="accent2"/>
              </a:buClr>
              <a:buSzPct val="110000"/>
              <a:buFont typeface="Arial" panose="020B0604020202020204" pitchFamily="34" charset="0"/>
              <a:buNone/>
              <a:defRPr sz="1200" b="0" kern="1200" baseline="0">
                <a:solidFill>
                  <a:schemeClr val="tx1"/>
                </a:solidFill>
                <a:latin typeface="+mn-lt"/>
                <a:ea typeface="+mn-ea"/>
                <a:cs typeface="+mn-cs"/>
              </a:defRPr>
            </a:lvl1pPr>
            <a:lvl2pPr marL="0" indent="0" algn="l" defTabSz="1221456" rtl="0" eaLnBrk="1" latinLnBrk="0" hangingPunct="1">
              <a:spcBef>
                <a:spcPts val="0"/>
              </a:spcBef>
              <a:spcAft>
                <a:spcPts val="0"/>
              </a:spcAft>
              <a:buClr>
                <a:schemeClr val="accent1"/>
              </a:buClr>
              <a:buSzPct val="110000"/>
              <a:buFont typeface="Arial" pitchFamily="34" charset="0"/>
              <a:buNone/>
              <a:defRPr sz="1200" b="0" kern="1200">
                <a:solidFill>
                  <a:schemeClr val="tx1"/>
                </a:solidFill>
                <a:latin typeface="+mn-lt"/>
                <a:ea typeface="+mn-ea"/>
                <a:cs typeface="+mn-cs"/>
              </a:defRPr>
            </a:lvl2pPr>
            <a:lvl3pPr marL="0" indent="0" algn="l" defTabSz="1221456" rtl="0" eaLnBrk="1" latinLnBrk="0" hangingPunct="1">
              <a:spcBef>
                <a:spcPts val="0"/>
              </a:spcBef>
              <a:spcAft>
                <a:spcPts val="0"/>
              </a:spcAft>
              <a:buClr>
                <a:srgbClr val="6BC200"/>
              </a:buClr>
              <a:buSzPct val="110000"/>
              <a:buFont typeface="Arial" pitchFamily="34" charset="0"/>
              <a:buNone/>
              <a:defRPr sz="1200" b="0" kern="1200">
                <a:solidFill>
                  <a:schemeClr val="tx1"/>
                </a:solidFill>
                <a:latin typeface="+mn-lt"/>
                <a:ea typeface="+mn-ea"/>
                <a:cs typeface="+mn-cs"/>
              </a:defRPr>
            </a:lvl3pPr>
            <a:lvl4pPr marL="0" indent="0" algn="l" defTabSz="1221456" rtl="0" eaLnBrk="1" latinLnBrk="0" hangingPunct="1">
              <a:spcBef>
                <a:spcPts val="0"/>
              </a:spcBef>
              <a:spcAft>
                <a:spcPts val="0"/>
              </a:spcAft>
              <a:buClr>
                <a:schemeClr val="accent5"/>
              </a:buClr>
              <a:buSzPct val="110000"/>
              <a:buFont typeface="Arial" pitchFamily="34" charset="0"/>
              <a:buNone/>
              <a:defRPr sz="1200" b="0" kern="1200">
                <a:solidFill>
                  <a:schemeClr val="tx1"/>
                </a:solidFill>
                <a:latin typeface="+mn-lt"/>
                <a:ea typeface="+mn-ea"/>
                <a:cs typeface="+mn-cs"/>
              </a:defRPr>
            </a:lvl4pPr>
            <a:lvl5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5pPr>
            <a:lvl6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6pPr>
            <a:lvl7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7pPr>
            <a:lvl8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8pPr>
            <a:lvl9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9pPr>
          </a:lstStyle>
          <a:p>
            <a:pPr algn="ctr"/>
            <a:r>
              <a:rPr lang="en-US">
                <a:solidFill>
                  <a:schemeClr val="accent1"/>
                </a:solidFill>
                <a:latin typeface="+mn-lt"/>
              </a:rPr>
              <a:t>MAI</a:t>
            </a:r>
          </a:p>
        </p:txBody>
      </p:sp>
      <p:sp>
        <p:nvSpPr>
          <p:cNvPr id="9" name="Text Placeholder 17">
            <a:extLst>
              <a:ext uri="{FF2B5EF4-FFF2-40B4-BE49-F238E27FC236}">
                <a16:creationId xmlns:a16="http://schemas.microsoft.com/office/drawing/2014/main" id="{2C0E6D14-7D33-4CF2-AB75-37A4C09EC25D}"/>
              </a:ext>
            </a:extLst>
          </p:cNvPr>
          <p:cNvSpPr txBox="1">
            <a:spLocks/>
          </p:cNvSpPr>
          <p:nvPr userDrawn="1"/>
        </p:nvSpPr>
        <p:spPr bwMode="gray">
          <a:xfrm>
            <a:off x="5057879" y="3547017"/>
            <a:ext cx="400284" cy="257369"/>
          </a:xfrm>
          <a:prstGeom prst="rect">
            <a:avLst/>
          </a:prstGeom>
          <a:noFill/>
        </p:spPr>
        <p:txBody>
          <a:bodyPr wrap="none" lIns="72000" tIns="36000" rIns="72000" bIns="36000" anchor="ctr">
            <a:spAutoFit/>
          </a:bodyPr>
          <a:lstStyle>
            <a:lvl1pPr marL="0" indent="0" algn="l" defTabSz="1221456" rtl="0" eaLnBrk="1" latinLnBrk="0" hangingPunct="1">
              <a:spcBef>
                <a:spcPts val="0"/>
              </a:spcBef>
              <a:spcAft>
                <a:spcPts val="0"/>
              </a:spcAft>
              <a:buClr>
                <a:schemeClr val="accent2"/>
              </a:buClr>
              <a:buSzPct val="110000"/>
              <a:buFont typeface="Arial" panose="020B0604020202020204" pitchFamily="34" charset="0"/>
              <a:buNone/>
              <a:defRPr sz="1200" b="0" kern="1200" baseline="0">
                <a:solidFill>
                  <a:schemeClr val="tx1"/>
                </a:solidFill>
                <a:latin typeface="+mn-lt"/>
                <a:ea typeface="+mn-ea"/>
                <a:cs typeface="+mn-cs"/>
              </a:defRPr>
            </a:lvl1pPr>
            <a:lvl2pPr marL="0" indent="0" algn="l" defTabSz="1221456" rtl="0" eaLnBrk="1" latinLnBrk="0" hangingPunct="1">
              <a:spcBef>
                <a:spcPts val="0"/>
              </a:spcBef>
              <a:spcAft>
                <a:spcPts val="0"/>
              </a:spcAft>
              <a:buClr>
                <a:schemeClr val="accent1"/>
              </a:buClr>
              <a:buSzPct val="110000"/>
              <a:buFont typeface="Arial" pitchFamily="34" charset="0"/>
              <a:buNone/>
              <a:defRPr sz="1200" b="0" kern="1200">
                <a:solidFill>
                  <a:schemeClr val="tx1"/>
                </a:solidFill>
                <a:latin typeface="+mn-lt"/>
                <a:ea typeface="+mn-ea"/>
                <a:cs typeface="+mn-cs"/>
              </a:defRPr>
            </a:lvl2pPr>
            <a:lvl3pPr marL="0" indent="0" algn="l" defTabSz="1221456" rtl="0" eaLnBrk="1" latinLnBrk="0" hangingPunct="1">
              <a:spcBef>
                <a:spcPts val="0"/>
              </a:spcBef>
              <a:spcAft>
                <a:spcPts val="0"/>
              </a:spcAft>
              <a:buClr>
                <a:srgbClr val="6BC200"/>
              </a:buClr>
              <a:buSzPct val="110000"/>
              <a:buFont typeface="Arial" pitchFamily="34" charset="0"/>
              <a:buNone/>
              <a:defRPr sz="1200" b="0" kern="1200">
                <a:solidFill>
                  <a:schemeClr val="tx1"/>
                </a:solidFill>
                <a:latin typeface="+mn-lt"/>
                <a:ea typeface="+mn-ea"/>
                <a:cs typeface="+mn-cs"/>
              </a:defRPr>
            </a:lvl3pPr>
            <a:lvl4pPr marL="0" indent="0" algn="l" defTabSz="1221456" rtl="0" eaLnBrk="1" latinLnBrk="0" hangingPunct="1">
              <a:spcBef>
                <a:spcPts val="0"/>
              </a:spcBef>
              <a:spcAft>
                <a:spcPts val="0"/>
              </a:spcAft>
              <a:buClr>
                <a:schemeClr val="accent5"/>
              </a:buClr>
              <a:buSzPct val="110000"/>
              <a:buFont typeface="Arial" pitchFamily="34" charset="0"/>
              <a:buNone/>
              <a:defRPr sz="1200" b="0" kern="1200">
                <a:solidFill>
                  <a:schemeClr val="tx1"/>
                </a:solidFill>
                <a:latin typeface="+mn-lt"/>
                <a:ea typeface="+mn-ea"/>
                <a:cs typeface="+mn-cs"/>
              </a:defRPr>
            </a:lvl4pPr>
            <a:lvl5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5pPr>
            <a:lvl6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6pPr>
            <a:lvl7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7pPr>
            <a:lvl8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8pPr>
            <a:lvl9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9pPr>
          </a:lstStyle>
          <a:p>
            <a:pPr algn="ctr"/>
            <a:r>
              <a:rPr lang="en-US">
                <a:solidFill>
                  <a:schemeClr val="accent1"/>
                </a:solidFill>
                <a:latin typeface="+mn-lt"/>
              </a:rPr>
              <a:t>JUN</a:t>
            </a:r>
          </a:p>
        </p:txBody>
      </p:sp>
      <p:sp>
        <p:nvSpPr>
          <p:cNvPr id="10" name="Text Placeholder 17">
            <a:extLst>
              <a:ext uri="{FF2B5EF4-FFF2-40B4-BE49-F238E27FC236}">
                <a16:creationId xmlns:a16="http://schemas.microsoft.com/office/drawing/2014/main" id="{3965AE3D-5B26-4D10-9717-2047DA7AB2E7}"/>
              </a:ext>
            </a:extLst>
          </p:cNvPr>
          <p:cNvSpPr txBox="1">
            <a:spLocks/>
          </p:cNvSpPr>
          <p:nvPr userDrawn="1"/>
        </p:nvSpPr>
        <p:spPr bwMode="gray">
          <a:xfrm>
            <a:off x="5960266" y="3547017"/>
            <a:ext cx="371430" cy="257369"/>
          </a:xfrm>
          <a:prstGeom prst="rect">
            <a:avLst/>
          </a:prstGeom>
          <a:noFill/>
        </p:spPr>
        <p:txBody>
          <a:bodyPr wrap="none" lIns="72000" tIns="36000" rIns="72000" bIns="36000" anchor="ctr">
            <a:spAutoFit/>
          </a:bodyPr>
          <a:lstStyle>
            <a:defPPr>
              <a:defRPr lang="de-DE"/>
            </a:defPPr>
            <a:lvl1pPr indent="0" algn="ctr" defTabSz="1221456">
              <a:spcBef>
                <a:spcPts val="0"/>
              </a:spcBef>
              <a:spcAft>
                <a:spcPts val="0"/>
              </a:spcAft>
              <a:buClr>
                <a:schemeClr val="accent2"/>
              </a:buClr>
              <a:buSzPct val="110000"/>
              <a:buFont typeface="Arial" panose="020B0604020202020204" pitchFamily="34" charset="0"/>
              <a:buNone/>
              <a:defRPr sz="1200" b="1" baseline="0">
                <a:solidFill>
                  <a:schemeClr val="accent5"/>
                </a:solidFill>
                <a:latin typeface="Fira Sans" panose="020B0503050000020004" pitchFamily="34" charset="0"/>
              </a:defRPr>
            </a:lvl1pPr>
            <a:lvl2pPr marL="0" indent="0" defTabSz="1221456">
              <a:spcBef>
                <a:spcPts val="0"/>
              </a:spcBef>
              <a:spcAft>
                <a:spcPts val="0"/>
              </a:spcAft>
              <a:buClr>
                <a:schemeClr val="accent1"/>
              </a:buClr>
              <a:buSzPct val="110000"/>
              <a:buFont typeface="Arial" pitchFamily="34" charset="0"/>
              <a:buNone/>
              <a:defRPr sz="1200" b="0"/>
            </a:lvl2pPr>
            <a:lvl3pPr marL="0" indent="0" defTabSz="1221456">
              <a:spcBef>
                <a:spcPts val="0"/>
              </a:spcBef>
              <a:spcAft>
                <a:spcPts val="0"/>
              </a:spcAft>
              <a:buClr>
                <a:srgbClr val="6BC200"/>
              </a:buClr>
              <a:buSzPct val="110000"/>
              <a:buFont typeface="Arial" pitchFamily="34" charset="0"/>
              <a:buNone/>
              <a:defRPr sz="1200" b="0"/>
            </a:lvl3pPr>
            <a:lvl4pPr marL="0" indent="0" defTabSz="1221456">
              <a:spcBef>
                <a:spcPts val="0"/>
              </a:spcBef>
              <a:spcAft>
                <a:spcPts val="0"/>
              </a:spcAft>
              <a:buClr>
                <a:schemeClr val="accent5"/>
              </a:buClr>
              <a:buSzPct val="110000"/>
              <a:buFont typeface="Arial" pitchFamily="34" charset="0"/>
              <a:buNone/>
              <a:defRPr sz="1200" b="0"/>
            </a:lvl4pPr>
            <a:lvl5pPr marL="0" indent="0" defTabSz="1221456">
              <a:spcBef>
                <a:spcPts val="0"/>
              </a:spcBef>
              <a:spcAft>
                <a:spcPts val="0"/>
              </a:spcAft>
              <a:buClr>
                <a:schemeClr val="accent6"/>
              </a:buClr>
              <a:buSzPct val="110000"/>
              <a:buFont typeface="Arial" pitchFamily="34" charset="0"/>
              <a:buNone/>
              <a:defRPr sz="1200" b="0"/>
            </a:lvl5pPr>
            <a:lvl6pPr marL="0" indent="0" defTabSz="1221456">
              <a:spcBef>
                <a:spcPts val="0"/>
              </a:spcBef>
              <a:spcAft>
                <a:spcPts val="0"/>
              </a:spcAft>
              <a:buClr>
                <a:schemeClr val="accent6"/>
              </a:buClr>
              <a:buSzPct val="110000"/>
              <a:buFont typeface="Arial" pitchFamily="34" charset="0"/>
              <a:buNone/>
              <a:defRPr sz="1200" b="0"/>
            </a:lvl6pPr>
            <a:lvl7pPr marL="0" indent="0" defTabSz="1221456">
              <a:spcBef>
                <a:spcPts val="0"/>
              </a:spcBef>
              <a:spcAft>
                <a:spcPts val="0"/>
              </a:spcAft>
              <a:buClr>
                <a:schemeClr val="accent6"/>
              </a:buClr>
              <a:buSzPct val="110000"/>
              <a:buFont typeface="Arial" pitchFamily="34" charset="0"/>
              <a:buNone/>
              <a:defRPr sz="1200" b="0"/>
            </a:lvl7pPr>
            <a:lvl8pPr marL="0" indent="0" defTabSz="1221456">
              <a:spcBef>
                <a:spcPts val="0"/>
              </a:spcBef>
              <a:spcAft>
                <a:spcPts val="0"/>
              </a:spcAft>
              <a:buClr>
                <a:schemeClr val="accent6"/>
              </a:buClr>
              <a:buSzPct val="110000"/>
              <a:buFont typeface="Arial" pitchFamily="34" charset="0"/>
              <a:buNone/>
              <a:defRPr sz="1200" b="0"/>
            </a:lvl8pPr>
            <a:lvl9pPr marL="0" indent="0" defTabSz="1221456">
              <a:spcBef>
                <a:spcPts val="0"/>
              </a:spcBef>
              <a:spcAft>
                <a:spcPts val="0"/>
              </a:spcAft>
              <a:buClr>
                <a:schemeClr val="accent6"/>
              </a:buClr>
              <a:buSzPct val="110000"/>
              <a:buFont typeface="Arial" pitchFamily="34" charset="0"/>
              <a:buNone/>
              <a:defRPr sz="1200" b="0"/>
            </a:lvl9pPr>
          </a:lstStyle>
          <a:p>
            <a:r>
              <a:rPr lang="en-US" b="0">
                <a:solidFill>
                  <a:schemeClr val="accent2"/>
                </a:solidFill>
                <a:latin typeface="+mn-lt"/>
              </a:rPr>
              <a:t>JUL</a:t>
            </a:r>
          </a:p>
        </p:txBody>
      </p:sp>
      <p:sp>
        <p:nvSpPr>
          <p:cNvPr id="11" name="Text Placeholder 17">
            <a:extLst>
              <a:ext uri="{FF2B5EF4-FFF2-40B4-BE49-F238E27FC236}">
                <a16:creationId xmlns:a16="http://schemas.microsoft.com/office/drawing/2014/main" id="{99C6A9F9-F6AD-4EB3-9132-2C07388FACEE}"/>
              </a:ext>
            </a:extLst>
          </p:cNvPr>
          <p:cNvSpPr txBox="1">
            <a:spLocks/>
          </p:cNvSpPr>
          <p:nvPr userDrawn="1"/>
        </p:nvSpPr>
        <p:spPr bwMode="gray">
          <a:xfrm>
            <a:off x="6837007" y="3547017"/>
            <a:ext cx="433948" cy="257369"/>
          </a:xfrm>
          <a:prstGeom prst="rect">
            <a:avLst/>
          </a:prstGeom>
          <a:noFill/>
        </p:spPr>
        <p:txBody>
          <a:bodyPr wrap="none" lIns="72000" tIns="36000" rIns="72000" bIns="36000" anchor="ctr">
            <a:spAutoFit/>
          </a:bodyPr>
          <a:lstStyle>
            <a:defPPr>
              <a:defRPr lang="de-DE"/>
            </a:defPPr>
            <a:lvl1pPr indent="0" algn="ctr" defTabSz="1221456">
              <a:spcBef>
                <a:spcPts val="0"/>
              </a:spcBef>
              <a:spcAft>
                <a:spcPts val="0"/>
              </a:spcAft>
              <a:buClr>
                <a:schemeClr val="accent2"/>
              </a:buClr>
              <a:buSzPct val="110000"/>
              <a:buFont typeface="Arial" panose="020B0604020202020204" pitchFamily="34" charset="0"/>
              <a:buNone/>
              <a:defRPr sz="1200" b="1" baseline="0">
                <a:solidFill>
                  <a:schemeClr val="accent1"/>
                </a:solidFill>
                <a:latin typeface="Fira Sans" panose="020B0503050000020004" pitchFamily="34" charset="0"/>
              </a:defRPr>
            </a:lvl1pPr>
            <a:lvl2pPr marL="0" indent="0" defTabSz="1221456">
              <a:spcBef>
                <a:spcPts val="0"/>
              </a:spcBef>
              <a:spcAft>
                <a:spcPts val="0"/>
              </a:spcAft>
              <a:buClr>
                <a:schemeClr val="accent1"/>
              </a:buClr>
              <a:buSzPct val="110000"/>
              <a:buFont typeface="Arial" pitchFamily="34" charset="0"/>
              <a:buNone/>
              <a:defRPr sz="1200" b="0"/>
            </a:lvl2pPr>
            <a:lvl3pPr marL="0" indent="0" defTabSz="1221456">
              <a:spcBef>
                <a:spcPts val="0"/>
              </a:spcBef>
              <a:spcAft>
                <a:spcPts val="0"/>
              </a:spcAft>
              <a:buClr>
                <a:srgbClr val="6BC200"/>
              </a:buClr>
              <a:buSzPct val="110000"/>
              <a:buFont typeface="Arial" pitchFamily="34" charset="0"/>
              <a:buNone/>
              <a:defRPr sz="1200" b="0"/>
            </a:lvl3pPr>
            <a:lvl4pPr marL="0" indent="0" defTabSz="1221456">
              <a:spcBef>
                <a:spcPts val="0"/>
              </a:spcBef>
              <a:spcAft>
                <a:spcPts val="0"/>
              </a:spcAft>
              <a:buClr>
                <a:schemeClr val="accent5"/>
              </a:buClr>
              <a:buSzPct val="110000"/>
              <a:buFont typeface="Arial" pitchFamily="34" charset="0"/>
              <a:buNone/>
              <a:defRPr sz="1200" b="0"/>
            </a:lvl4pPr>
            <a:lvl5pPr marL="0" indent="0" defTabSz="1221456">
              <a:spcBef>
                <a:spcPts val="0"/>
              </a:spcBef>
              <a:spcAft>
                <a:spcPts val="0"/>
              </a:spcAft>
              <a:buClr>
                <a:schemeClr val="accent6"/>
              </a:buClr>
              <a:buSzPct val="110000"/>
              <a:buFont typeface="Arial" pitchFamily="34" charset="0"/>
              <a:buNone/>
              <a:defRPr sz="1200" b="0"/>
            </a:lvl5pPr>
            <a:lvl6pPr marL="0" indent="0" defTabSz="1221456">
              <a:spcBef>
                <a:spcPts val="0"/>
              </a:spcBef>
              <a:spcAft>
                <a:spcPts val="0"/>
              </a:spcAft>
              <a:buClr>
                <a:schemeClr val="accent6"/>
              </a:buClr>
              <a:buSzPct val="110000"/>
              <a:buFont typeface="Arial" pitchFamily="34" charset="0"/>
              <a:buNone/>
              <a:defRPr sz="1200" b="0"/>
            </a:lvl6pPr>
            <a:lvl7pPr marL="0" indent="0" defTabSz="1221456">
              <a:spcBef>
                <a:spcPts val="0"/>
              </a:spcBef>
              <a:spcAft>
                <a:spcPts val="0"/>
              </a:spcAft>
              <a:buClr>
                <a:schemeClr val="accent6"/>
              </a:buClr>
              <a:buSzPct val="110000"/>
              <a:buFont typeface="Arial" pitchFamily="34" charset="0"/>
              <a:buNone/>
              <a:defRPr sz="1200" b="0"/>
            </a:lvl7pPr>
            <a:lvl8pPr marL="0" indent="0" defTabSz="1221456">
              <a:spcBef>
                <a:spcPts val="0"/>
              </a:spcBef>
              <a:spcAft>
                <a:spcPts val="0"/>
              </a:spcAft>
              <a:buClr>
                <a:schemeClr val="accent6"/>
              </a:buClr>
              <a:buSzPct val="110000"/>
              <a:buFont typeface="Arial" pitchFamily="34" charset="0"/>
              <a:buNone/>
              <a:defRPr sz="1200" b="0"/>
            </a:lvl8pPr>
            <a:lvl9pPr marL="0" indent="0" defTabSz="1221456">
              <a:spcBef>
                <a:spcPts val="0"/>
              </a:spcBef>
              <a:spcAft>
                <a:spcPts val="0"/>
              </a:spcAft>
              <a:buClr>
                <a:schemeClr val="accent6"/>
              </a:buClr>
              <a:buSzPct val="110000"/>
              <a:buFont typeface="Arial" pitchFamily="34" charset="0"/>
              <a:buNone/>
              <a:defRPr sz="1200" b="0"/>
            </a:lvl9pPr>
          </a:lstStyle>
          <a:p>
            <a:r>
              <a:rPr lang="en-US" b="0">
                <a:latin typeface="+mn-lt"/>
              </a:rPr>
              <a:t>AUG</a:t>
            </a:r>
          </a:p>
        </p:txBody>
      </p:sp>
      <p:sp>
        <p:nvSpPr>
          <p:cNvPr id="12" name="Text Placeholder 17">
            <a:extLst>
              <a:ext uri="{FF2B5EF4-FFF2-40B4-BE49-F238E27FC236}">
                <a16:creationId xmlns:a16="http://schemas.microsoft.com/office/drawing/2014/main" id="{5B74E023-3457-4C8F-8481-1C47646095EC}"/>
              </a:ext>
            </a:extLst>
          </p:cNvPr>
          <p:cNvSpPr txBox="1">
            <a:spLocks/>
          </p:cNvSpPr>
          <p:nvPr userDrawn="1"/>
        </p:nvSpPr>
        <p:spPr bwMode="gray">
          <a:xfrm>
            <a:off x="7817138" y="3547017"/>
            <a:ext cx="371430" cy="257369"/>
          </a:xfrm>
          <a:prstGeom prst="rect">
            <a:avLst/>
          </a:prstGeom>
          <a:noFill/>
        </p:spPr>
        <p:txBody>
          <a:bodyPr wrap="none" lIns="72000" tIns="36000" rIns="72000" bIns="36000" anchor="ctr">
            <a:spAutoFit/>
          </a:bodyPr>
          <a:lstStyle>
            <a:lvl1pPr marL="0" indent="0" algn="l" defTabSz="1221456" rtl="0" eaLnBrk="1" latinLnBrk="0" hangingPunct="1">
              <a:spcBef>
                <a:spcPts val="0"/>
              </a:spcBef>
              <a:spcAft>
                <a:spcPts val="0"/>
              </a:spcAft>
              <a:buClr>
                <a:schemeClr val="accent2"/>
              </a:buClr>
              <a:buSzPct val="110000"/>
              <a:buFont typeface="Arial" panose="020B0604020202020204" pitchFamily="34" charset="0"/>
              <a:buNone/>
              <a:defRPr sz="1200" b="0" kern="1200" baseline="0">
                <a:solidFill>
                  <a:schemeClr val="tx1"/>
                </a:solidFill>
                <a:latin typeface="+mn-lt"/>
                <a:ea typeface="+mn-ea"/>
                <a:cs typeface="+mn-cs"/>
              </a:defRPr>
            </a:lvl1pPr>
            <a:lvl2pPr marL="0" indent="0" algn="l" defTabSz="1221456" rtl="0" eaLnBrk="1" latinLnBrk="0" hangingPunct="1">
              <a:spcBef>
                <a:spcPts val="0"/>
              </a:spcBef>
              <a:spcAft>
                <a:spcPts val="0"/>
              </a:spcAft>
              <a:buClr>
                <a:schemeClr val="accent1"/>
              </a:buClr>
              <a:buSzPct val="110000"/>
              <a:buFont typeface="Arial" pitchFamily="34" charset="0"/>
              <a:buNone/>
              <a:defRPr sz="1200" b="0" kern="1200">
                <a:solidFill>
                  <a:schemeClr val="tx1"/>
                </a:solidFill>
                <a:latin typeface="+mn-lt"/>
                <a:ea typeface="+mn-ea"/>
                <a:cs typeface="+mn-cs"/>
              </a:defRPr>
            </a:lvl2pPr>
            <a:lvl3pPr marL="0" indent="0" algn="l" defTabSz="1221456" rtl="0" eaLnBrk="1" latinLnBrk="0" hangingPunct="1">
              <a:spcBef>
                <a:spcPts val="0"/>
              </a:spcBef>
              <a:spcAft>
                <a:spcPts val="0"/>
              </a:spcAft>
              <a:buClr>
                <a:srgbClr val="6BC200"/>
              </a:buClr>
              <a:buSzPct val="110000"/>
              <a:buFont typeface="Arial" pitchFamily="34" charset="0"/>
              <a:buNone/>
              <a:defRPr sz="1200" b="0" kern="1200">
                <a:solidFill>
                  <a:schemeClr val="tx1"/>
                </a:solidFill>
                <a:latin typeface="+mn-lt"/>
                <a:ea typeface="+mn-ea"/>
                <a:cs typeface="+mn-cs"/>
              </a:defRPr>
            </a:lvl3pPr>
            <a:lvl4pPr marL="0" indent="0" algn="l" defTabSz="1221456" rtl="0" eaLnBrk="1" latinLnBrk="0" hangingPunct="1">
              <a:spcBef>
                <a:spcPts val="0"/>
              </a:spcBef>
              <a:spcAft>
                <a:spcPts val="0"/>
              </a:spcAft>
              <a:buClr>
                <a:schemeClr val="accent5"/>
              </a:buClr>
              <a:buSzPct val="110000"/>
              <a:buFont typeface="Arial" pitchFamily="34" charset="0"/>
              <a:buNone/>
              <a:defRPr sz="1200" b="0" kern="1200">
                <a:solidFill>
                  <a:schemeClr val="tx1"/>
                </a:solidFill>
                <a:latin typeface="+mn-lt"/>
                <a:ea typeface="+mn-ea"/>
                <a:cs typeface="+mn-cs"/>
              </a:defRPr>
            </a:lvl4pPr>
            <a:lvl5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5pPr>
            <a:lvl6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6pPr>
            <a:lvl7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7pPr>
            <a:lvl8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8pPr>
            <a:lvl9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9pPr>
          </a:lstStyle>
          <a:p>
            <a:pPr algn="ctr"/>
            <a:r>
              <a:rPr lang="en-US">
                <a:solidFill>
                  <a:schemeClr val="accent1"/>
                </a:solidFill>
                <a:latin typeface="+mn-lt"/>
              </a:rPr>
              <a:t>SEP</a:t>
            </a:r>
          </a:p>
        </p:txBody>
      </p:sp>
      <p:sp>
        <p:nvSpPr>
          <p:cNvPr id="13" name="Text Placeholder 17">
            <a:extLst>
              <a:ext uri="{FF2B5EF4-FFF2-40B4-BE49-F238E27FC236}">
                <a16:creationId xmlns:a16="http://schemas.microsoft.com/office/drawing/2014/main" id="{4658BFBB-982A-439B-B299-35B790947B8D}"/>
              </a:ext>
            </a:extLst>
          </p:cNvPr>
          <p:cNvSpPr txBox="1">
            <a:spLocks/>
          </p:cNvSpPr>
          <p:nvPr userDrawn="1"/>
        </p:nvSpPr>
        <p:spPr bwMode="gray">
          <a:xfrm>
            <a:off x="8742767" y="3547017"/>
            <a:ext cx="403489" cy="257369"/>
          </a:xfrm>
          <a:prstGeom prst="rect">
            <a:avLst/>
          </a:prstGeom>
          <a:noFill/>
        </p:spPr>
        <p:txBody>
          <a:bodyPr wrap="none" lIns="72000" tIns="36000" rIns="72000" bIns="36000" anchor="ctr">
            <a:spAutoFit/>
          </a:bodyPr>
          <a:lstStyle>
            <a:lvl1pPr marL="0" indent="0" algn="l" defTabSz="1221456" rtl="0" eaLnBrk="1" latinLnBrk="0" hangingPunct="1">
              <a:spcBef>
                <a:spcPts val="0"/>
              </a:spcBef>
              <a:spcAft>
                <a:spcPts val="0"/>
              </a:spcAft>
              <a:buClr>
                <a:schemeClr val="accent2"/>
              </a:buClr>
              <a:buSzPct val="110000"/>
              <a:buFont typeface="Arial" panose="020B0604020202020204" pitchFamily="34" charset="0"/>
              <a:buNone/>
              <a:defRPr sz="1200" b="0" kern="1200" baseline="0">
                <a:solidFill>
                  <a:schemeClr val="tx1"/>
                </a:solidFill>
                <a:latin typeface="+mn-lt"/>
                <a:ea typeface="+mn-ea"/>
                <a:cs typeface="+mn-cs"/>
              </a:defRPr>
            </a:lvl1pPr>
            <a:lvl2pPr marL="0" indent="0" algn="l" defTabSz="1221456" rtl="0" eaLnBrk="1" latinLnBrk="0" hangingPunct="1">
              <a:spcBef>
                <a:spcPts val="0"/>
              </a:spcBef>
              <a:spcAft>
                <a:spcPts val="0"/>
              </a:spcAft>
              <a:buClr>
                <a:schemeClr val="accent1"/>
              </a:buClr>
              <a:buSzPct val="110000"/>
              <a:buFont typeface="Arial" pitchFamily="34" charset="0"/>
              <a:buNone/>
              <a:defRPr sz="1200" b="0" kern="1200">
                <a:solidFill>
                  <a:schemeClr val="tx1"/>
                </a:solidFill>
                <a:latin typeface="+mn-lt"/>
                <a:ea typeface="+mn-ea"/>
                <a:cs typeface="+mn-cs"/>
              </a:defRPr>
            </a:lvl2pPr>
            <a:lvl3pPr marL="0" indent="0" algn="l" defTabSz="1221456" rtl="0" eaLnBrk="1" latinLnBrk="0" hangingPunct="1">
              <a:spcBef>
                <a:spcPts val="0"/>
              </a:spcBef>
              <a:spcAft>
                <a:spcPts val="0"/>
              </a:spcAft>
              <a:buClr>
                <a:srgbClr val="6BC200"/>
              </a:buClr>
              <a:buSzPct val="110000"/>
              <a:buFont typeface="Arial" pitchFamily="34" charset="0"/>
              <a:buNone/>
              <a:defRPr sz="1200" b="0" kern="1200">
                <a:solidFill>
                  <a:schemeClr val="tx1"/>
                </a:solidFill>
                <a:latin typeface="+mn-lt"/>
                <a:ea typeface="+mn-ea"/>
                <a:cs typeface="+mn-cs"/>
              </a:defRPr>
            </a:lvl3pPr>
            <a:lvl4pPr marL="0" indent="0" algn="l" defTabSz="1221456" rtl="0" eaLnBrk="1" latinLnBrk="0" hangingPunct="1">
              <a:spcBef>
                <a:spcPts val="0"/>
              </a:spcBef>
              <a:spcAft>
                <a:spcPts val="0"/>
              </a:spcAft>
              <a:buClr>
                <a:schemeClr val="accent5"/>
              </a:buClr>
              <a:buSzPct val="110000"/>
              <a:buFont typeface="Arial" pitchFamily="34" charset="0"/>
              <a:buNone/>
              <a:defRPr sz="1200" b="0" kern="1200">
                <a:solidFill>
                  <a:schemeClr val="tx1"/>
                </a:solidFill>
                <a:latin typeface="+mn-lt"/>
                <a:ea typeface="+mn-ea"/>
                <a:cs typeface="+mn-cs"/>
              </a:defRPr>
            </a:lvl4pPr>
            <a:lvl5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5pPr>
            <a:lvl6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6pPr>
            <a:lvl7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7pPr>
            <a:lvl8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8pPr>
            <a:lvl9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9pPr>
          </a:lstStyle>
          <a:p>
            <a:pPr algn="ctr"/>
            <a:r>
              <a:rPr lang="en-US">
                <a:solidFill>
                  <a:schemeClr val="accent1"/>
                </a:solidFill>
                <a:latin typeface="+mn-lt"/>
              </a:rPr>
              <a:t>OKT</a:t>
            </a:r>
          </a:p>
        </p:txBody>
      </p:sp>
      <p:sp>
        <p:nvSpPr>
          <p:cNvPr id="14" name="Text Placeholder 17">
            <a:extLst>
              <a:ext uri="{FF2B5EF4-FFF2-40B4-BE49-F238E27FC236}">
                <a16:creationId xmlns:a16="http://schemas.microsoft.com/office/drawing/2014/main" id="{02FDD711-EF42-49BC-833D-F11826402A0C}"/>
              </a:ext>
            </a:extLst>
          </p:cNvPr>
          <p:cNvSpPr txBox="1">
            <a:spLocks/>
          </p:cNvSpPr>
          <p:nvPr userDrawn="1"/>
        </p:nvSpPr>
        <p:spPr bwMode="gray">
          <a:xfrm>
            <a:off x="1336922" y="3547017"/>
            <a:ext cx="374635" cy="257369"/>
          </a:xfrm>
          <a:prstGeom prst="rect">
            <a:avLst/>
          </a:prstGeom>
          <a:noFill/>
        </p:spPr>
        <p:txBody>
          <a:bodyPr wrap="none" lIns="72000" tIns="36000" rIns="72000" bIns="36000" anchor="ctr">
            <a:spAutoFit/>
          </a:bodyPr>
          <a:lstStyle>
            <a:lvl1pPr marL="0" indent="0" algn="l" defTabSz="1221456" rtl="0" eaLnBrk="1" latinLnBrk="0" hangingPunct="1">
              <a:spcBef>
                <a:spcPts val="0"/>
              </a:spcBef>
              <a:spcAft>
                <a:spcPts val="0"/>
              </a:spcAft>
              <a:buClr>
                <a:schemeClr val="accent2"/>
              </a:buClr>
              <a:buSzPct val="110000"/>
              <a:buFont typeface="Arial" panose="020B0604020202020204" pitchFamily="34" charset="0"/>
              <a:buNone/>
              <a:defRPr sz="1200" b="0" kern="1200" baseline="0">
                <a:solidFill>
                  <a:schemeClr val="tx1"/>
                </a:solidFill>
                <a:latin typeface="+mn-lt"/>
                <a:ea typeface="+mn-ea"/>
                <a:cs typeface="+mn-cs"/>
              </a:defRPr>
            </a:lvl1pPr>
            <a:lvl2pPr marL="0" indent="0" algn="l" defTabSz="1221456" rtl="0" eaLnBrk="1" latinLnBrk="0" hangingPunct="1">
              <a:spcBef>
                <a:spcPts val="0"/>
              </a:spcBef>
              <a:spcAft>
                <a:spcPts val="0"/>
              </a:spcAft>
              <a:buClr>
                <a:schemeClr val="accent1"/>
              </a:buClr>
              <a:buSzPct val="110000"/>
              <a:buFont typeface="Arial" pitchFamily="34" charset="0"/>
              <a:buNone/>
              <a:defRPr sz="1200" b="0" kern="1200">
                <a:solidFill>
                  <a:schemeClr val="tx1"/>
                </a:solidFill>
                <a:latin typeface="+mn-lt"/>
                <a:ea typeface="+mn-ea"/>
                <a:cs typeface="+mn-cs"/>
              </a:defRPr>
            </a:lvl2pPr>
            <a:lvl3pPr marL="0" indent="0" algn="l" defTabSz="1221456" rtl="0" eaLnBrk="1" latinLnBrk="0" hangingPunct="1">
              <a:spcBef>
                <a:spcPts val="0"/>
              </a:spcBef>
              <a:spcAft>
                <a:spcPts val="0"/>
              </a:spcAft>
              <a:buClr>
                <a:srgbClr val="6BC200"/>
              </a:buClr>
              <a:buSzPct val="110000"/>
              <a:buFont typeface="Arial" pitchFamily="34" charset="0"/>
              <a:buNone/>
              <a:defRPr sz="1200" b="0" kern="1200">
                <a:solidFill>
                  <a:schemeClr val="tx1"/>
                </a:solidFill>
                <a:latin typeface="+mn-lt"/>
                <a:ea typeface="+mn-ea"/>
                <a:cs typeface="+mn-cs"/>
              </a:defRPr>
            </a:lvl3pPr>
            <a:lvl4pPr marL="0" indent="0" algn="l" defTabSz="1221456" rtl="0" eaLnBrk="1" latinLnBrk="0" hangingPunct="1">
              <a:spcBef>
                <a:spcPts val="0"/>
              </a:spcBef>
              <a:spcAft>
                <a:spcPts val="0"/>
              </a:spcAft>
              <a:buClr>
                <a:schemeClr val="accent5"/>
              </a:buClr>
              <a:buSzPct val="110000"/>
              <a:buFont typeface="Arial" pitchFamily="34" charset="0"/>
              <a:buNone/>
              <a:defRPr sz="1200" b="0" kern="1200">
                <a:solidFill>
                  <a:schemeClr val="tx1"/>
                </a:solidFill>
                <a:latin typeface="+mn-lt"/>
                <a:ea typeface="+mn-ea"/>
                <a:cs typeface="+mn-cs"/>
              </a:defRPr>
            </a:lvl4pPr>
            <a:lvl5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5pPr>
            <a:lvl6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6pPr>
            <a:lvl7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7pPr>
            <a:lvl8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8pPr>
            <a:lvl9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9pPr>
          </a:lstStyle>
          <a:p>
            <a:pPr algn="ctr"/>
            <a:r>
              <a:rPr lang="en-US">
                <a:solidFill>
                  <a:schemeClr val="accent1"/>
                </a:solidFill>
                <a:latin typeface="+mn-lt"/>
              </a:rPr>
              <a:t>FEB</a:t>
            </a:r>
          </a:p>
        </p:txBody>
      </p:sp>
      <p:sp>
        <p:nvSpPr>
          <p:cNvPr id="15" name="Textfeld 14">
            <a:extLst>
              <a:ext uri="{FF2B5EF4-FFF2-40B4-BE49-F238E27FC236}">
                <a16:creationId xmlns:a16="http://schemas.microsoft.com/office/drawing/2014/main" id="{09F45AAF-A32A-4F11-AF00-353214883ECD}"/>
              </a:ext>
            </a:extLst>
          </p:cNvPr>
          <p:cNvSpPr txBox="1">
            <a:spLocks/>
          </p:cNvSpPr>
          <p:nvPr userDrawn="1"/>
        </p:nvSpPr>
        <p:spPr bwMode="gray">
          <a:xfrm>
            <a:off x="410491" y="3547017"/>
            <a:ext cx="385858" cy="257369"/>
          </a:xfrm>
          <a:prstGeom prst="rect">
            <a:avLst/>
          </a:prstGeom>
          <a:noFill/>
        </p:spPr>
        <p:txBody>
          <a:bodyPr wrap="none" lIns="72000" tIns="36000" rIns="72000" bIns="36000" anchor="ctr">
            <a:spAutoFit/>
          </a:bodyPr>
          <a:lstStyle>
            <a:lvl1pPr marL="0" indent="0" algn="l" defTabSz="1221456" rtl="0" eaLnBrk="1" latinLnBrk="0" hangingPunct="1">
              <a:spcBef>
                <a:spcPts val="0"/>
              </a:spcBef>
              <a:spcAft>
                <a:spcPts val="0"/>
              </a:spcAft>
              <a:buClr>
                <a:schemeClr val="accent2"/>
              </a:buClr>
              <a:buSzPct val="110000"/>
              <a:buFont typeface="Arial" panose="020B0604020202020204" pitchFamily="34" charset="0"/>
              <a:buNone/>
              <a:defRPr sz="1200" b="0" kern="1200" baseline="0">
                <a:solidFill>
                  <a:schemeClr val="tx1"/>
                </a:solidFill>
                <a:latin typeface="+mn-lt"/>
                <a:ea typeface="+mn-ea"/>
                <a:cs typeface="+mn-cs"/>
              </a:defRPr>
            </a:lvl1pPr>
            <a:lvl2pPr marL="0" indent="0" algn="l" defTabSz="1221456" rtl="0" eaLnBrk="1" latinLnBrk="0" hangingPunct="1">
              <a:spcBef>
                <a:spcPts val="0"/>
              </a:spcBef>
              <a:spcAft>
                <a:spcPts val="0"/>
              </a:spcAft>
              <a:buClr>
                <a:schemeClr val="accent1"/>
              </a:buClr>
              <a:buSzPct val="110000"/>
              <a:buFont typeface="Arial" pitchFamily="34" charset="0"/>
              <a:buNone/>
              <a:defRPr sz="1200" b="0" kern="1200">
                <a:solidFill>
                  <a:schemeClr val="tx1"/>
                </a:solidFill>
                <a:latin typeface="+mn-lt"/>
                <a:ea typeface="+mn-ea"/>
                <a:cs typeface="+mn-cs"/>
              </a:defRPr>
            </a:lvl2pPr>
            <a:lvl3pPr marL="0" indent="0" algn="l" defTabSz="1221456" rtl="0" eaLnBrk="1" latinLnBrk="0" hangingPunct="1">
              <a:spcBef>
                <a:spcPts val="0"/>
              </a:spcBef>
              <a:spcAft>
                <a:spcPts val="0"/>
              </a:spcAft>
              <a:buClr>
                <a:srgbClr val="6BC200"/>
              </a:buClr>
              <a:buSzPct val="110000"/>
              <a:buFont typeface="Arial" pitchFamily="34" charset="0"/>
              <a:buNone/>
              <a:defRPr sz="1200" b="0" kern="1200">
                <a:solidFill>
                  <a:schemeClr val="tx1"/>
                </a:solidFill>
                <a:latin typeface="+mn-lt"/>
                <a:ea typeface="+mn-ea"/>
                <a:cs typeface="+mn-cs"/>
              </a:defRPr>
            </a:lvl3pPr>
            <a:lvl4pPr marL="0" indent="0" algn="l" defTabSz="1221456" rtl="0" eaLnBrk="1" latinLnBrk="0" hangingPunct="1">
              <a:spcBef>
                <a:spcPts val="0"/>
              </a:spcBef>
              <a:spcAft>
                <a:spcPts val="0"/>
              </a:spcAft>
              <a:buClr>
                <a:schemeClr val="accent5"/>
              </a:buClr>
              <a:buSzPct val="110000"/>
              <a:buFont typeface="Arial" pitchFamily="34" charset="0"/>
              <a:buNone/>
              <a:defRPr sz="1200" b="0" kern="1200">
                <a:solidFill>
                  <a:schemeClr val="tx1"/>
                </a:solidFill>
                <a:latin typeface="+mn-lt"/>
                <a:ea typeface="+mn-ea"/>
                <a:cs typeface="+mn-cs"/>
              </a:defRPr>
            </a:lvl4pPr>
            <a:lvl5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5pPr>
            <a:lvl6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6pPr>
            <a:lvl7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7pPr>
            <a:lvl8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8pPr>
            <a:lvl9pPr marL="0" indent="0" algn="l" defTabSz="1221456" rtl="0" eaLnBrk="1" latinLnBrk="0" hangingPunct="1">
              <a:spcBef>
                <a:spcPts val="0"/>
              </a:spcBef>
              <a:spcAft>
                <a:spcPts val="0"/>
              </a:spcAft>
              <a:buClr>
                <a:schemeClr val="accent6"/>
              </a:buClr>
              <a:buSzPct val="110000"/>
              <a:buFont typeface="Arial" pitchFamily="34" charset="0"/>
              <a:buNone/>
              <a:defRPr sz="1200" b="0" kern="1200">
                <a:solidFill>
                  <a:schemeClr val="tx1"/>
                </a:solidFill>
                <a:latin typeface="+mn-lt"/>
                <a:ea typeface="+mn-ea"/>
                <a:cs typeface="+mn-cs"/>
              </a:defRPr>
            </a:lvl9pPr>
          </a:lstStyle>
          <a:p>
            <a:pPr algn="ctr"/>
            <a:r>
              <a:rPr lang="en-US">
                <a:solidFill>
                  <a:schemeClr val="accent1"/>
                </a:solidFill>
                <a:latin typeface="+mn-lt"/>
              </a:rPr>
              <a:t>JAN</a:t>
            </a:r>
          </a:p>
        </p:txBody>
      </p:sp>
      <p:sp>
        <p:nvSpPr>
          <p:cNvPr id="16" name="Rectangle 17" descr="© INSCALE GmbH, 26.05.2010&#10;http://www.presentationload.com/">
            <a:extLst>
              <a:ext uri="{FF2B5EF4-FFF2-40B4-BE49-F238E27FC236}">
                <a16:creationId xmlns:a16="http://schemas.microsoft.com/office/drawing/2014/main" id="{99D7335D-EC2A-47A3-ADBD-D7C0B47CB742}"/>
              </a:ext>
            </a:extLst>
          </p:cNvPr>
          <p:cNvSpPr>
            <a:spLocks noChangeArrowheads="1"/>
          </p:cNvSpPr>
          <p:nvPr userDrawn="1"/>
        </p:nvSpPr>
        <p:spPr bwMode="gray">
          <a:xfrm>
            <a:off x="2244120" y="3547017"/>
            <a:ext cx="446772" cy="257369"/>
          </a:xfrm>
          <a:prstGeom prst="rect">
            <a:avLst/>
          </a:prstGeom>
          <a:noFill/>
          <a:ln w="12700" algn="ctr">
            <a:noFill/>
            <a:miter lim="800000"/>
            <a:headEnd/>
            <a:tailEnd/>
          </a:ln>
          <a:effectLst/>
        </p:spPr>
        <p:txBody>
          <a:bodyPr wrap="none" lIns="72000" tIns="36000" rIns="72000" bIns="36000" anchor="ctr">
            <a:spAutoFit/>
          </a:bodyPr>
          <a:lstStyle/>
          <a:p>
            <a:pPr algn="ctr"/>
            <a:r>
              <a:rPr lang="en-US" sz="1200">
                <a:solidFill>
                  <a:schemeClr val="accent1"/>
                </a:solidFill>
                <a:latin typeface="+mn-lt"/>
              </a:rPr>
              <a:t>MAR</a:t>
            </a:r>
          </a:p>
        </p:txBody>
      </p:sp>
      <p:sp>
        <p:nvSpPr>
          <p:cNvPr id="17" name="Text Placeholder 17">
            <a:extLst>
              <a:ext uri="{FF2B5EF4-FFF2-40B4-BE49-F238E27FC236}">
                <a16:creationId xmlns:a16="http://schemas.microsoft.com/office/drawing/2014/main" id="{354C211F-D3B0-4776-A668-642595C3968E}"/>
              </a:ext>
            </a:extLst>
          </p:cNvPr>
          <p:cNvSpPr txBox="1">
            <a:spLocks/>
          </p:cNvSpPr>
          <p:nvPr userDrawn="1"/>
        </p:nvSpPr>
        <p:spPr bwMode="gray">
          <a:xfrm>
            <a:off x="9668400" y="3547017"/>
            <a:ext cx="441962" cy="257369"/>
          </a:xfrm>
          <a:prstGeom prst="rect">
            <a:avLst/>
          </a:prstGeom>
          <a:noFill/>
        </p:spPr>
        <p:txBody>
          <a:bodyPr wrap="none" lIns="72000" tIns="36000" rIns="72000" bIns="36000" anchor="ctr">
            <a:spAutoFit/>
          </a:bodyPr>
          <a:lstStyle>
            <a:defPPr>
              <a:defRPr lang="de-DE"/>
            </a:defPPr>
            <a:lvl1pPr indent="0" algn="ctr" defTabSz="1221456">
              <a:spcBef>
                <a:spcPts val="0"/>
              </a:spcBef>
              <a:spcAft>
                <a:spcPts val="0"/>
              </a:spcAft>
              <a:buClr>
                <a:schemeClr val="accent2"/>
              </a:buClr>
              <a:buSzPct val="110000"/>
              <a:buFont typeface="Arial" panose="020B0604020202020204" pitchFamily="34" charset="0"/>
              <a:buNone/>
              <a:defRPr sz="1200" b="1" baseline="0">
                <a:solidFill>
                  <a:schemeClr val="accent1"/>
                </a:solidFill>
                <a:latin typeface="Fira Sans" panose="020B0503050000020004" pitchFamily="34" charset="0"/>
              </a:defRPr>
            </a:lvl1pPr>
            <a:lvl2pPr marL="0" indent="0" defTabSz="1221456">
              <a:spcBef>
                <a:spcPts val="0"/>
              </a:spcBef>
              <a:spcAft>
                <a:spcPts val="0"/>
              </a:spcAft>
              <a:buClr>
                <a:schemeClr val="accent1"/>
              </a:buClr>
              <a:buSzPct val="110000"/>
              <a:buFont typeface="Arial" pitchFamily="34" charset="0"/>
              <a:buNone/>
              <a:defRPr sz="1200" b="0"/>
            </a:lvl2pPr>
            <a:lvl3pPr marL="0" indent="0" defTabSz="1221456">
              <a:spcBef>
                <a:spcPts val="0"/>
              </a:spcBef>
              <a:spcAft>
                <a:spcPts val="0"/>
              </a:spcAft>
              <a:buClr>
                <a:srgbClr val="6BC200"/>
              </a:buClr>
              <a:buSzPct val="110000"/>
              <a:buFont typeface="Arial" pitchFamily="34" charset="0"/>
              <a:buNone/>
              <a:defRPr sz="1200" b="0"/>
            </a:lvl3pPr>
            <a:lvl4pPr marL="0" indent="0" defTabSz="1221456">
              <a:spcBef>
                <a:spcPts val="0"/>
              </a:spcBef>
              <a:spcAft>
                <a:spcPts val="0"/>
              </a:spcAft>
              <a:buClr>
                <a:schemeClr val="accent5"/>
              </a:buClr>
              <a:buSzPct val="110000"/>
              <a:buFont typeface="Arial" pitchFamily="34" charset="0"/>
              <a:buNone/>
              <a:defRPr sz="1200" b="0"/>
            </a:lvl4pPr>
            <a:lvl5pPr marL="0" indent="0" defTabSz="1221456">
              <a:spcBef>
                <a:spcPts val="0"/>
              </a:spcBef>
              <a:spcAft>
                <a:spcPts val="0"/>
              </a:spcAft>
              <a:buClr>
                <a:schemeClr val="accent6"/>
              </a:buClr>
              <a:buSzPct val="110000"/>
              <a:buFont typeface="Arial" pitchFamily="34" charset="0"/>
              <a:buNone/>
              <a:defRPr sz="1200" b="0"/>
            </a:lvl5pPr>
            <a:lvl6pPr marL="0" indent="0" defTabSz="1221456">
              <a:spcBef>
                <a:spcPts val="0"/>
              </a:spcBef>
              <a:spcAft>
                <a:spcPts val="0"/>
              </a:spcAft>
              <a:buClr>
                <a:schemeClr val="accent6"/>
              </a:buClr>
              <a:buSzPct val="110000"/>
              <a:buFont typeface="Arial" pitchFamily="34" charset="0"/>
              <a:buNone/>
              <a:defRPr sz="1200" b="0"/>
            </a:lvl6pPr>
            <a:lvl7pPr marL="0" indent="0" defTabSz="1221456">
              <a:spcBef>
                <a:spcPts val="0"/>
              </a:spcBef>
              <a:spcAft>
                <a:spcPts val="0"/>
              </a:spcAft>
              <a:buClr>
                <a:schemeClr val="accent6"/>
              </a:buClr>
              <a:buSzPct val="110000"/>
              <a:buFont typeface="Arial" pitchFamily="34" charset="0"/>
              <a:buNone/>
              <a:defRPr sz="1200" b="0"/>
            </a:lvl7pPr>
            <a:lvl8pPr marL="0" indent="0" defTabSz="1221456">
              <a:spcBef>
                <a:spcPts val="0"/>
              </a:spcBef>
              <a:spcAft>
                <a:spcPts val="0"/>
              </a:spcAft>
              <a:buClr>
                <a:schemeClr val="accent6"/>
              </a:buClr>
              <a:buSzPct val="110000"/>
              <a:buFont typeface="Arial" pitchFamily="34" charset="0"/>
              <a:buNone/>
              <a:defRPr sz="1200" b="0"/>
            </a:lvl8pPr>
            <a:lvl9pPr marL="0" indent="0" defTabSz="1221456">
              <a:spcBef>
                <a:spcPts val="0"/>
              </a:spcBef>
              <a:spcAft>
                <a:spcPts val="0"/>
              </a:spcAft>
              <a:buClr>
                <a:schemeClr val="accent6"/>
              </a:buClr>
              <a:buSzPct val="110000"/>
              <a:buFont typeface="Arial" pitchFamily="34" charset="0"/>
              <a:buNone/>
              <a:defRPr sz="1200" b="0"/>
            </a:lvl9pPr>
          </a:lstStyle>
          <a:p>
            <a:r>
              <a:rPr lang="en-US" b="0">
                <a:latin typeface="+mn-lt"/>
              </a:rPr>
              <a:t>NOV</a:t>
            </a:r>
          </a:p>
        </p:txBody>
      </p:sp>
      <p:sp>
        <p:nvSpPr>
          <p:cNvPr id="18" name="Text Placeholder 17">
            <a:extLst>
              <a:ext uri="{FF2B5EF4-FFF2-40B4-BE49-F238E27FC236}">
                <a16:creationId xmlns:a16="http://schemas.microsoft.com/office/drawing/2014/main" id="{6D867115-29FE-4D1A-A6DA-364BB79BD0C6}"/>
              </a:ext>
            </a:extLst>
          </p:cNvPr>
          <p:cNvSpPr txBox="1">
            <a:spLocks/>
          </p:cNvSpPr>
          <p:nvPr userDrawn="1"/>
        </p:nvSpPr>
        <p:spPr bwMode="gray">
          <a:xfrm>
            <a:off x="10643305" y="3547017"/>
            <a:ext cx="386690" cy="257369"/>
          </a:xfrm>
          <a:prstGeom prst="rect">
            <a:avLst/>
          </a:prstGeom>
          <a:noFill/>
        </p:spPr>
        <p:txBody>
          <a:bodyPr wrap="none" lIns="72000" tIns="36000" rIns="72000" bIns="36000" anchor="ctr">
            <a:spAutoFit/>
          </a:bodyPr>
          <a:lstStyle>
            <a:defPPr>
              <a:defRPr lang="de-DE"/>
            </a:defPPr>
            <a:lvl1pPr indent="0" algn="ctr" defTabSz="1221456">
              <a:spcBef>
                <a:spcPts val="0"/>
              </a:spcBef>
              <a:spcAft>
                <a:spcPts val="0"/>
              </a:spcAft>
              <a:buClr>
                <a:schemeClr val="accent2"/>
              </a:buClr>
              <a:buSzPct val="110000"/>
              <a:buFont typeface="Arial" panose="020B0604020202020204" pitchFamily="34" charset="0"/>
              <a:buNone/>
              <a:defRPr sz="1200" b="1" baseline="0">
                <a:solidFill>
                  <a:schemeClr val="accent6"/>
                </a:solidFill>
                <a:latin typeface="Fira Sans" panose="020B0503050000020004" pitchFamily="34" charset="0"/>
              </a:defRPr>
            </a:lvl1pPr>
            <a:lvl2pPr marL="0" indent="0" defTabSz="1221456">
              <a:spcBef>
                <a:spcPts val="0"/>
              </a:spcBef>
              <a:spcAft>
                <a:spcPts val="0"/>
              </a:spcAft>
              <a:buClr>
                <a:schemeClr val="accent1"/>
              </a:buClr>
              <a:buSzPct val="110000"/>
              <a:buFont typeface="Arial" pitchFamily="34" charset="0"/>
              <a:buNone/>
              <a:defRPr sz="1200" b="0"/>
            </a:lvl2pPr>
            <a:lvl3pPr marL="0" indent="0" defTabSz="1221456">
              <a:spcBef>
                <a:spcPts val="0"/>
              </a:spcBef>
              <a:spcAft>
                <a:spcPts val="0"/>
              </a:spcAft>
              <a:buClr>
                <a:srgbClr val="6BC200"/>
              </a:buClr>
              <a:buSzPct val="110000"/>
              <a:buFont typeface="Arial" pitchFamily="34" charset="0"/>
              <a:buNone/>
              <a:defRPr sz="1200" b="0"/>
            </a:lvl3pPr>
            <a:lvl4pPr marL="0" indent="0" defTabSz="1221456">
              <a:spcBef>
                <a:spcPts val="0"/>
              </a:spcBef>
              <a:spcAft>
                <a:spcPts val="0"/>
              </a:spcAft>
              <a:buClr>
                <a:schemeClr val="accent5"/>
              </a:buClr>
              <a:buSzPct val="110000"/>
              <a:buFont typeface="Arial" pitchFamily="34" charset="0"/>
              <a:buNone/>
              <a:defRPr sz="1200" b="0"/>
            </a:lvl4pPr>
            <a:lvl5pPr marL="0" indent="0" defTabSz="1221456">
              <a:spcBef>
                <a:spcPts val="0"/>
              </a:spcBef>
              <a:spcAft>
                <a:spcPts val="0"/>
              </a:spcAft>
              <a:buClr>
                <a:schemeClr val="accent6"/>
              </a:buClr>
              <a:buSzPct val="110000"/>
              <a:buFont typeface="Arial" pitchFamily="34" charset="0"/>
              <a:buNone/>
              <a:defRPr sz="1200" b="0"/>
            </a:lvl5pPr>
            <a:lvl6pPr marL="0" indent="0" defTabSz="1221456">
              <a:spcBef>
                <a:spcPts val="0"/>
              </a:spcBef>
              <a:spcAft>
                <a:spcPts val="0"/>
              </a:spcAft>
              <a:buClr>
                <a:schemeClr val="accent6"/>
              </a:buClr>
              <a:buSzPct val="110000"/>
              <a:buFont typeface="Arial" pitchFamily="34" charset="0"/>
              <a:buNone/>
              <a:defRPr sz="1200" b="0"/>
            </a:lvl6pPr>
            <a:lvl7pPr marL="0" indent="0" defTabSz="1221456">
              <a:spcBef>
                <a:spcPts val="0"/>
              </a:spcBef>
              <a:spcAft>
                <a:spcPts val="0"/>
              </a:spcAft>
              <a:buClr>
                <a:schemeClr val="accent6"/>
              </a:buClr>
              <a:buSzPct val="110000"/>
              <a:buFont typeface="Arial" pitchFamily="34" charset="0"/>
              <a:buNone/>
              <a:defRPr sz="1200" b="0"/>
            </a:lvl7pPr>
            <a:lvl8pPr marL="0" indent="0" defTabSz="1221456">
              <a:spcBef>
                <a:spcPts val="0"/>
              </a:spcBef>
              <a:spcAft>
                <a:spcPts val="0"/>
              </a:spcAft>
              <a:buClr>
                <a:schemeClr val="accent6"/>
              </a:buClr>
              <a:buSzPct val="110000"/>
              <a:buFont typeface="Arial" pitchFamily="34" charset="0"/>
              <a:buNone/>
              <a:defRPr sz="1200" b="0"/>
            </a:lvl8pPr>
            <a:lvl9pPr marL="0" indent="0" defTabSz="1221456">
              <a:spcBef>
                <a:spcPts val="0"/>
              </a:spcBef>
              <a:spcAft>
                <a:spcPts val="0"/>
              </a:spcAft>
              <a:buClr>
                <a:schemeClr val="accent6"/>
              </a:buClr>
              <a:buSzPct val="110000"/>
              <a:buFont typeface="Arial" pitchFamily="34" charset="0"/>
              <a:buNone/>
              <a:defRPr sz="1200" b="0"/>
            </a:lvl9pPr>
          </a:lstStyle>
          <a:p>
            <a:r>
              <a:rPr lang="en-US" b="0">
                <a:solidFill>
                  <a:schemeClr val="accent4"/>
                </a:solidFill>
                <a:latin typeface="+mn-lt"/>
              </a:rPr>
              <a:t>DEZ</a:t>
            </a:r>
          </a:p>
        </p:txBody>
      </p:sp>
    </p:spTree>
    <p:extLst>
      <p:ext uri="{BB962C8B-B14F-4D97-AF65-F5344CB8AC3E}">
        <p14:creationId xmlns:p14="http://schemas.microsoft.com/office/powerpoint/2010/main" val="400686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NR Group Pyramide">
    <p:spTree>
      <p:nvGrpSpPr>
        <p:cNvPr id="1" name=""/>
        <p:cNvGrpSpPr/>
        <p:nvPr/>
      </p:nvGrpSpPr>
      <p:grpSpPr>
        <a:xfrm>
          <a:off x="0" y="0"/>
          <a:ext cx="0" cy="0"/>
          <a:chOff x="0" y="0"/>
          <a:chExt cx="0" cy="0"/>
        </a:xfrm>
      </p:grpSpPr>
      <p:sp>
        <p:nvSpPr>
          <p:cNvPr id="26" name="Rechteck 25">
            <a:extLst>
              <a:ext uri="{FF2B5EF4-FFF2-40B4-BE49-F238E27FC236}">
                <a16:creationId xmlns:a16="http://schemas.microsoft.com/office/drawing/2014/main" id="{1AA896BE-A7B7-4B08-9B4D-AC16D3DB62C8}"/>
              </a:ext>
            </a:extLst>
          </p:cNvPr>
          <p:cNvSpPr/>
          <p:nvPr userDrawn="1"/>
        </p:nvSpPr>
        <p:spPr>
          <a:xfrm>
            <a:off x="0" y="1076324"/>
            <a:ext cx="12192000" cy="527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BA6B49D-DB6F-4DEC-9CC3-B0697F02121D}"/>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5735214-E32C-401F-B769-5D8BE1BB6756}"/>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4" name="Foliennummernplatzhalter 3">
            <a:extLst>
              <a:ext uri="{FF2B5EF4-FFF2-40B4-BE49-F238E27FC236}">
                <a16:creationId xmlns:a16="http://schemas.microsoft.com/office/drawing/2014/main" id="{0D95085D-472D-421C-9363-53CA91336CA7}"/>
              </a:ext>
            </a:extLst>
          </p:cNvPr>
          <p:cNvSpPr>
            <a:spLocks noGrp="1"/>
          </p:cNvSpPr>
          <p:nvPr>
            <p:ph type="sldNum" sz="quarter" idx="11"/>
          </p:nvPr>
        </p:nvSpPr>
        <p:spPr/>
        <p:txBody>
          <a:bodyPr/>
          <a:lstStyle/>
          <a:p>
            <a:fld id="{EDA2C87F-6D3A-430E-BA84-170B112A024C}" type="slidenum">
              <a:rPr lang="de-DE" smtClean="0"/>
              <a:pPr/>
              <a:t>‹Nr.›</a:t>
            </a:fld>
            <a:endParaRPr lang="de-DE"/>
          </a:p>
        </p:txBody>
      </p:sp>
      <p:graphicFrame>
        <p:nvGraphicFramePr>
          <p:cNvPr id="5" name="Inhaltsplatzhalter 15">
            <a:extLst>
              <a:ext uri="{FF2B5EF4-FFF2-40B4-BE49-F238E27FC236}">
                <a16:creationId xmlns:a16="http://schemas.microsoft.com/office/drawing/2014/main" id="{4119A890-94EE-479E-B008-2DB34D1A333B}"/>
              </a:ext>
            </a:extLst>
          </p:cNvPr>
          <p:cNvGraphicFramePr>
            <a:graphicFrameLocks/>
          </p:cNvGraphicFramePr>
          <p:nvPr userDrawn="1">
            <p:extLst>
              <p:ext uri="{D42A27DB-BD31-4B8C-83A1-F6EECF244321}">
                <p14:modId xmlns:p14="http://schemas.microsoft.com/office/powerpoint/2010/main" val="4155835085"/>
              </p:ext>
            </p:extLst>
          </p:nvPr>
        </p:nvGraphicFramePr>
        <p:xfrm>
          <a:off x="3036131" y="1337427"/>
          <a:ext cx="5382209" cy="4740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Inhaltsplatzhalter 31">
            <a:extLst>
              <a:ext uri="{FF2B5EF4-FFF2-40B4-BE49-F238E27FC236}">
                <a16:creationId xmlns:a16="http://schemas.microsoft.com/office/drawing/2014/main" id="{59C117E4-227D-47C5-9BA2-979B625964DC}"/>
              </a:ext>
            </a:extLst>
          </p:cNvPr>
          <p:cNvSpPr>
            <a:spLocks noGrp="1"/>
          </p:cNvSpPr>
          <p:nvPr>
            <p:ph sz="quarter" idx="24" hasCustomPrompt="1"/>
          </p:nvPr>
        </p:nvSpPr>
        <p:spPr>
          <a:xfrm>
            <a:off x="2405861" y="1397249"/>
            <a:ext cx="2160000" cy="225616"/>
          </a:xfrm>
        </p:spPr>
        <p:txBody>
          <a:bodyPr>
            <a:noAutofit/>
          </a:bodyPr>
          <a:lstStyle>
            <a:lvl1pPr marL="0" indent="0">
              <a:lnSpc>
                <a:spcPct val="100000"/>
              </a:lnSpc>
              <a:spcBef>
                <a:spcPts val="0"/>
              </a:spcBef>
              <a:buFontTx/>
              <a:buNone/>
              <a:defRPr sz="1400" b="1">
                <a:solidFill>
                  <a:schemeClr val="tx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dirty="0"/>
              <a:t>ÜBERSCHRIFT</a:t>
            </a:r>
          </a:p>
        </p:txBody>
      </p:sp>
      <p:sp>
        <p:nvSpPr>
          <p:cNvPr id="7" name="Inhaltsplatzhalter 33">
            <a:extLst>
              <a:ext uri="{FF2B5EF4-FFF2-40B4-BE49-F238E27FC236}">
                <a16:creationId xmlns:a16="http://schemas.microsoft.com/office/drawing/2014/main" id="{59E82440-CC36-4EE5-BDAD-22D54A08F7D0}"/>
              </a:ext>
            </a:extLst>
          </p:cNvPr>
          <p:cNvSpPr>
            <a:spLocks noGrp="1"/>
          </p:cNvSpPr>
          <p:nvPr>
            <p:ph sz="quarter" idx="25" hasCustomPrompt="1"/>
          </p:nvPr>
        </p:nvSpPr>
        <p:spPr>
          <a:xfrm>
            <a:off x="2405861" y="1619805"/>
            <a:ext cx="2160000" cy="627740"/>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8" name="Inhaltsplatzhalter 31">
            <a:extLst>
              <a:ext uri="{FF2B5EF4-FFF2-40B4-BE49-F238E27FC236}">
                <a16:creationId xmlns:a16="http://schemas.microsoft.com/office/drawing/2014/main" id="{299B9F4A-7768-4EDF-8CAD-BD7E7A7652C6}"/>
              </a:ext>
            </a:extLst>
          </p:cNvPr>
          <p:cNvSpPr>
            <a:spLocks noGrp="1"/>
          </p:cNvSpPr>
          <p:nvPr>
            <p:ph sz="quarter" idx="26" hasCustomPrompt="1"/>
          </p:nvPr>
        </p:nvSpPr>
        <p:spPr>
          <a:xfrm>
            <a:off x="8210128" y="3161894"/>
            <a:ext cx="2160000" cy="225616"/>
          </a:xfrm>
        </p:spPr>
        <p:txBody>
          <a:bodyPr>
            <a:noAutofit/>
          </a:bodyPr>
          <a:lstStyle>
            <a:lvl1pPr marL="0" indent="0">
              <a:lnSpc>
                <a:spcPct val="100000"/>
              </a:lnSpc>
              <a:spcBef>
                <a:spcPts val="0"/>
              </a:spcBef>
              <a:buFontTx/>
              <a:buNone/>
              <a:defRPr sz="1400" b="1">
                <a:solidFill>
                  <a:schemeClr val="accent2"/>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a:t>ÜBERSCHRIFT</a:t>
            </a:r>
          </a:p>
        </p:txBody>
      </p:sp>
      <p:sp>
        <p:nvSpPr>
          <p:cNvPr id="9" name="Inhaltsplatzhalter 33">
            <a:extLst>
              <a:ext uri="{FF2B5EF4-FFF2-40B4-BE49-F238E27FC236}">
                <a16:creationId xmlns:a16="http://schemas.microsoft.com/office/drawing/2014/main" id="{BB5D6998-3B6D-49A2-9563-36DCBE33560B}"/>
              </a:ext>
            </a:extLst>
          </p:cNvPr>
          <p:cNvSpPr>
            <a:spLocks noGrp="1"/>
          </p:cNvSpPr>
          <p:nvPr>
            <p:ph sz="quarter" idx="27" hasCustomPrompt="1"/>
          </p:nvPr>
        </p:nvSpPr>
        <p:spPr>
          <a:xfrm>
            <a:off x="8210128" y="3384450"/>
            <a:ext cx="2160000" cy="627740"/>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sp>
        <p:nvSpPr>
          <p:cNvPr id="12" name="Inhaltsplatzhalter 31">
            <a:extLst>
              <a:ext uri="{FF2B5EF4-FFF2-40B4-BE49-F238E27FC236}">
                <a16:creationId xmlns:a16="http://schemas.microsoft.com/office/drawing/2014/main" id="{E375574B-E914-44F5-96D6-DCC1B43628DC}"/>
              </a:ext>
            </a:extLst>
          </p:cNvPr>
          <p:cNvSpPr>
            <a:spLocks noGrp="1"/>
          </p:cNvSpPr>
          <p:nvPr>
            <p:ph sz="quarter" idx="30" hasCustomPrompt="1"/>
          </p:nvPr>
        </p:nvSpPr>
        <p:spPr>
          <a:xfrm>
            <a:off x="291924" y="5177793"/>
            <a:ext cx="2160000" cy="225616"/>
          </a:xfrm>
        </p:spPr>
        <p:txBody>
          <a:bodyPr>
            <a:noAutofit/>
          </a:bodyPr>
          <a:lstStyle>
            <a:lvl1pPr marL="0" indent="0">
              <a:lnSpc>
                <a:spcPct val="100000"/>
              </a:lnSpc>
              <a:spcBef>
                <a:spcPts val="0"/>
              </a:spcBef>
              <a:buFontTx/>
              <a:buNone/>
              <a:defRPr sz="1400" b="1">
                <a:solidFill>
                  <a:srgbClr val="159FDB"/>
                </a:solidFill>
                <a:latin typeface="+mn-lt"/>
              </a:defRPr>
            </a:lvl1pPr>
            <a:lvl2pPr marL="397800" indent="0">
              <a:buFontTx/>
              <a:buNone/>
              <a:defRPr sz="1400"/>
            </a:lvl2pPr>
            <a:lvl3pPr marL="855000" indent="0">
              <a:buFontTx/>
              <a:buNone/>
              <a:defRPr sz="1400"/>
            </a:lvl3pPr>
            <a:lvl4pPr marL="1312200" indent="0">
              <a:buFontTx/>
              <a:buNone/>
              <a:defRPr sz="1400"/>
            </a:lvl4pPr>
            <a:lvl5pPr marL="1769400" indent="0">
              <a:buFontTx/>
              <a:buNone/>
              <a:defRPr sz="1400"/>
            </a:lvl5pPr>
          </a:lstStyle>
          <a:p>
            <a:pPr lvl="0"/>
            <a:r>
              <a:rPr lang="de-DE" dirty="0"/>
              <a:t>ÜBERSCHRIFT</a:t>
            </a:r>
          </a:p>
        </p:txBody>
      </p:sp>
      <p:sp>
        <p:nvSpPr>
          <p:cNvPr id="13" name="Inhaltsplatzhalter 33">
            <a:extLst>
              <a:ext uri="{FF2B5EF4-FFF2-40B4-BE49-F238E27FC236}">
                <a16:creationId xmlns:a16="http://schemas.microsoft.com/office/drawing/2014/main" id="{9071EE90-0DAB-4AD8-9472-6124A054B44C}"/>
              </a:ext>
            </a:extLst>
          </p:cNvPr>
          <p:cNvSpPr>
            <a:spLocks noGrp="1"/>
          </p:cNvSpPr>
          <p:nvPr>
            <p:ph sz="quarter" idx="31" hasCustomPrompt="1"/>
          </p:nvPr>
        </p:nvSpPr>
        <p:spPr>
          <a:xfrm>
            <a:off x="291924" y="5400349"/>
            <a:ext cx="2160000" cy="627740"/>
          </a:xfrm>
        </p:spPr>
        <p:txBody>
          <a:bodyPr>
            <a:noAutofit/>
          </a:bodyPr>
          <a:lstStyle>
            <a:lvl1pPr marL="0" indent="0">
              <a:lnSpc>
                <a:spcPct val="100000"/>
              </a:lnSpc>
              <a:spcBef>
                <a:spcPts val="0"/>
              </a:spcBef>
              <a:buFontTx/>
              <a:buNone/>
              <a:defRPr sz="1100">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Beschreibungstext</a:t>
            </a:r>
          </a:p>
        </p:txBody>
      </p:sp>
      <p:cxnSp>
        <p:nvCxnSpPr>
          <p:cNvPr id="16" name="Gerade Verbindung 6">
            <a:extLst>
              <a:ext uri="{FF2B5EF4-FFF2-40B4-BE49-F238E27FC236}">
                <a16:creationId xmlns:a16="http://schemas.microsoft.com/office/drawing/2014/main" id="{4927EB48-39C0-4372-9DED-7A8773AE9E7D}"/>
              </a:ext>
            </a:extLst>
          </p:cNvPr>
          <p:cNvCxnSpPr>
            <a:cxnSpLocks/>
          </p:cNvCxnSpPr>
          <p:nvPr userDrawn="1"/>
        </p:nvCxnSpPr>
        <p:spPr>
          <a:xfrm>
            <a:off x="7412264" y="3579151"/>
            <a:ext cx="540000" cy="0"/>
          </a:xfrm>
          <a:prstGeom prst="line">
            <a:avLst/>
          </a:prstGeom>
          <a:ln>
            <a:solidFill>
              <a:srgbClr val="0A84C2"/>
            </a:solidFill>
            <a:tailEnd type="oval"/>
          </a:ln>
        </p:spPr>
        <p:style>
          <a:lnRef idx="1">
            <a:schemeClr val="accent2"/>
          </a:lnRef>
          <a:fillRef idx="0">
            <a:schemeClr val="accent2"/>
          </a:fillRef>
          <a:effectRef idx="0">
            <a:schemeClr val="accent2"/>
          </a:effectRef>
          <a:fontRef idx="minor">
            <a:schemeClr val="tx1"/>
          </a:fontRef>
        </p:style>
      </p:cxnSp>
      <p:cxnSp>
        <p:nvCxnSpPr>
          <p:cNvPr id="19" name="Gerade Verbindung 10">
            <a:extLst>
              <a:ext uri="{FF2B5EF4-FFF2-40B4-BE49-F238E27FC236}">
                <a16:creationId xmlns:a16="http://schemas.microsoft.com/office/drawing/2014/main" id="{48974F33-7E6C-476B-8208-C98ADF602583}"/>
              </a:ext>
            </a:extLst>
          </p:cNvPr>
          <p:cNvCxnSpPr>
            <a:cxnSpLocks/>
          </p:cNvCxnSpPr>
          <p:nvPr userDrawn="1"/>
        </p:nvCxnSpPr>
        <p:spPr>
          <a:xfrm flipH="1">
            <a:off x="4752830" y="1761496"/>
            <a:ext cx="540000" cy="0"/>
          </a:xfrm>
          <a:prstGeom prst="line">
            <a:avLst/>
          </a:prstGeom>
          <a:ln>
            <a:solidFill>
              <a:srgbClr val="0068A5"/>
            </a:solidFill>
            <a:tailEnd type="oval"/>
          </a:ln>
        </p:spPr>
        <p:style>
          <a:lnRef idx="1">
            <a:schemeClr val="accent3"/>
          </a:lnRef>
          <a:fillRef idx="0">
            <a:schemeClr val="accent3"/>
          </a:fillRef>
          <a:effectRef idx="0">
            <a:schemeClr val="accent3"/>
          </a:effectRef>
          <a:fontRef idx="minor">
            <a:schemeClr val="tx1"/>
          </a:fontRef>
        </p:style>
      </p:cxnSp>
      <p:cxnSp>
        <p:nvCxnSpPr>
          <p:cNvPr id="20" name="Gerade Verbindung 10">
            <a:extLst>
              <a:ext uri="{FF2B5EF4-FFF2-40B4-BE49-F238E27FC236}">
                <a16:creationId xmlns:a16="http://schemas.microsoft.com/office/drawing/2014/main" id="{0C7FD1E3-713B-43B0-9168-EC81F0EC4BCA}"/>
              </a:ext>
            </a:extLst>
          </p:cNvPr>
          <p:cNvCxnSpPr>
            <a:cxnSpLocks/>
          </p:cNvCxnSpPr>
          <p:nvPr userDrawn="1"/>
        </p:nvCxnSpPr>
        <p:spPr>
          <a:xfrm flipH="1">
            <a:off x="2614957" y="5545859"/>
            <a:ext cx="540000" cy="0"/>
          </a:xfrm>
          <a:prstGeom prst="line">
            <a:avLst/>
          </a:prstGeom>
          <a:ln>
            <a:solidFill>
              <a:srgbClr val="159FDB"/>
            </a:solidFill>
            <a:tailEnd type="oval"/>
          </a:ln>
        </p:spPr>
        <p:style>
          <a:lnRef idx="1">
            <a:schemeClr val="accent2"/>
          </a:lnRef>
          <a:fillRef idx="0">
            <a:schemeClr val="accent2"/>
          </a:fillRef>
          <a:effectRef idx="0">
            <a:schemeClr val="accent2"/>
          </a:effectRef>
          <a:fontRef idx="minor">
            <a:schemeClr val="tx1"/>
          </a:fontRef>
        </p:style>
      </p:cxnSp>
      <p:sp>
        <p:nvSpPr>
          <p:cNvPr id="25" name="Inhaltsplatzhalter 33">
            <a:extLst>
              <a:ext uri="{FF2B5EF4-FFF2-40B4-BE49-F238E27FC236}">
                <a16:creationId xmlns:a16="http://schemas.microsoft.com/office/drawing/2014/main" id="{269E2A6B-BBB1-4FB7-9833-101F9F843DD3}"/>
              </a:ext>
            </a:extLst>
          </p:cNvPr>
          <p:cNvSpPr>
            <a:spLocks noGrp="1"/>
          </p:cNvSpPr>
          <p:nvPr>
            <p:ph sz="quarter" idx="35" hasCustomPrompt="1"/>
          </p:nvPr>
        </p:nvSpPr>
        <p:spPr>
          <a:xfrm>
            <a:off x="5194300" y="2350297"/>
            <a:ext cx="1064040" cy="827308"/>
          </a:xfrm>
        </p:spPr>
        <p:txBody>
          <a:bodyPr anchor="ctr">
            <a:noAutofit/>
          </a:bodyPr>
          <a:lstStyle>
            <a:lvl1pPr marL="0" indent="0" algn="ctr">
              <a:lnSpc>
                <a:spcPct val="100000"/>
              </a:lnSpc>
              <a:spcBef>
                <a:spcPts val="0"/>
              </a:spcBef>
              <a:buFontTx/>
              <a:buNone/>
              <a:defRPr sz="1200">
                <a:solidFill>
                  <a:schemeClr val="bg1"/>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Ebene</a:t>
            </a:r>
          </a:p>
          <a:p>
            <a:pPr lvl="0"/>
            <a:r>
              <a:rPr lang="de-DE"/>
              <a:t>02</a:t>
            </a:r>
          </a:p>
        </p:txBody>
      </p:sp>
      <p:sp>
        <p:nvSpPr>
          <p:cNvPr id="27" name="Inhaltsplatzhalter 33">
            <a:extLst>
              <a:ext uri="{FF2B5EF4-FFF2-40B4-BE49-F238E27FC236}">
                <a16:creationId xmlns:a16="http://schemas.microsoft.com/office/drawing/2014/main" id="{41D9D052-F94A-4D76-93FB-F6AF4CE3FF96}"/>
              </a:ext>
            </a:extLst>
          </p:cNvPr>
          <p:cNvSpPr>
            <a:spLocks noGrp="1"/>
          </p:cNvSpPr>
          <p:nvPr>
            <p:ph sz="quarter" idx="36" hasCustomPrompt="1"/>
          </p:nvPr>
        </p:nvSpPr>
        <p:spPr>
          <a:xfrm>
            <a:off x="5194300" y="3292928"/>
            <a:ext cx="1064040" cy="827308"/>
          </a:xfrm>
        </p:spPr>
        <p:txBody>
          <a:bodyPr anchor="ctr">
            <a:noAutofit/>
          </a:bodyPr>
          <a:lstStyle>
            <a:lvl1pPr marL="0" indent="0" algn="ctr">
              <a:lnSpc>
                <a:spcPct val="100000"/>
              </a:lnSpc>
              <a:spcBef>
                <a:spcPts val="0"/>
              </a:spcBef>
              <a:buFontTx/>
              <a:buNone/>
              <a:defRPr sz="1200">
                <a:solidFill>
                  <a:schemeClr val="bg1"/>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Ebene</a:t>
            </a:r>
          </a:p>
          <a:p>
            <a:pPr lvl="0"/>
            <a:r>
              <a:rPr lang="de-DE"/>
              <a:t>03</a:t>
            </a:r>
          </a:p>
        </p:txBody>
      </p:sp>
      <p:sp>
        <p:nvSpPr>
          <p:cNvPr id="29" name="Inhaltsplatzhalter 33">
            <a:extLst>
              <a:ext uri="{FF2B5EF4-FFF2-40B4-BE49-F238E27FC236}">
                <a16:creationId xmlns:a16="http://schemas.microsoft.com/office/drawing/2014/main" id="{501A3D7D-E929-45D9-9E3B-E01754289270}"/>
              </a:ext>
            </a:extLst>
          </p:cNvPr>
          <p:cNvSpPr>
            <a:spLocks noGrp="1"/>
          </p:cNvSpPr>
          <p:nvPr>
            <p:ph sz="quarter" idx="37" hasCustomPrompt="1"/>
          </p:nvPr>
        </p:nvSpPr>
        <p:spPr>
          <a:xfrm>
            <a:off x="5194300" y="4245384"/>
            <a:ext cx="1064040" cy="827308"/>
          </a:xfrm>
        </p:spPr>
        <p:txBody>
          <a:bodyPr anchor="ctr">
            <a:noAutofit/>
          </a:bodyPr>
          <a:lstStyle>
            <a:lvl1pPr marL="0" indent="0" algn="ctr">
              <a:lnSpc>
                <a:spcPct val="100000"/>
              </a:lnSpc>
              <a:spcBef>
                <a:spcPts val="0"/>
              </a:spcBef>
              <a:buFontTx/>
              <a:buNone/>
              <a:defRPr sz="1200">
                <a:solidFill>
                  <a:schemeClr val="bg1"/>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Ebene</a:t>
            </a:r>
          </a:p>
          <a:p>
            <a:pPr lvl="0"/>
            <a:r>
              <a:rPr lang="de-DE"/>
              <a:t>04</a:t>
            </a:r>
          </a:p>
        </p:txBody>
      </p:sp>
      <p:sp>
        <p:nvSpPr>
          <p:cNvPr id="30" name="Inhaltsplatzhalter 33">
            <a:extLst>
              <a:ext uri="{FF2B5EF4-FFF2-40B4-BE49-F238E27FC236}">
                <a16:creationId xmlns:a16="http://schemas.microsoft.com/office/drawing/2014/main" id="{CE3E91A0-4EE2-4E65-916C-DE561C13C28C}"/>
              </a:ext>
            </a:extLst>
          </p:cNvPr>
          <p:cNvSpPr>
            <a:spLocks noGrp="1"/>
          </p:cNvSpPr>
          <p:nvPr>
            <p:ph sz="quarter" idx="38" hasCustomPrompt="1"/>
          </p:nvPr>
        </p:nvSpPr>
        <p:spPr>
          <a:xfrm>
            <a:off x="5194300" y="5192401"/>
            <a:ext cx="1064040" cy="827308"/>
          </a:xfrm>
        </p:spPr>
        <p:txBody>
          <a:bodyPr anchor="ctr">
            <a:noAutofit/>
          </a:bodyPr>
          <a:lstStyle>
            <a:lvl1pPr marL="0" indent="0" algn="ctr">
              <a:lnSpc>
                <a:spcPct val="100000"/>
              </a:lnSpc>
              <a:spcBef>
                <a:spcPts val="0"/>
              </a:spcBef>
              <a:buFontTx/>
              <a:buNone/>
              <a:defRPr sz="1200">
                <a:solidFill>
                  <a:schemeClr val="bg1"/>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Ebene</a:t>
            </a:r>
          </a:p>
          <a:p>
            <a:pPr lvl="0"/>
            <a:r>
              <a:rPr lang="de-DE"/>
              <a:t>05</a:t>
            </a:r>
          </a:p>
        </p:txBody>
      </p:sp>
      <p:sp>
        <p:nvSpPr>
          <p:cNvPr id="33" name="Inhaltsplatzhalter 33">
            <a:extLst>
              <a:ext uri="{FF2B5EF4-FFF2-40B4-BE49-F238E27FC236}">
                <a16:creationId xmlns:a16="http://schemas.microsoft.com/office/drawing/2014/main" id="{D4D3ABD2-5A2C-4495-8B86-353186ED7D78}"/>
              </a:ext>
            </a:extLst>
          </p:cNvPr>
          <p:cNvSpPr>
            <a:spLocks noGrp="1"/>
          </p:cNvSpPr>
          <p:nvPr>
            <p:ph sz="quarter" idx="39" hasCustomPrompt="1"/>
          </p:nvPr>
        </p:nvSpPr>
        <p:spPr>
          <a:xfrm>
            <a:off x="5403055" y="1783555"/>
            <a:ext cx="640557" cy="451477"/>
          </a:xfrm>
        </p:spPr>
        <p:txBody>
          <a:bodyPr anchor="ctr">
            <a:noAutofit/>
          </a:bodyPr>
          <a:lstStyle>
            <a:lvl1pPr marL="0" indent="0" algn="ctr">
              <a:lnSpc>
                <a:spcPct val="100000"/>
              </a:lnSpc>
              <a:spcBef>
                <a:spcPts val="0"/>
              </a:spcBef>
              <a:buFontTx/>
              <a:buNone/>
              <a:defRPr sz="1200">
                <a:solidFill>
                  <a:schemeClr val="bg1"/>
                </a:solidFill>
                <a:latin typeface="+mn-lt"/>
              </a:defRPr>
            </a:lvl1pPr>
            <a:lvl2pPr marL="397800" indent="0">
              <a:buFontTx/>
              <a:buNone/>
              <a:defRPr sz="1100">
                <a:latin typeface="+mn-lt"/>
              </a:defRPr>
            </a:lvl2pPr>
            <a:lvl3pPr marL="855000" indent="0">
              <a:buFontTx/>
              <a:buNone/>
              <a:defRPr sz="1100">
                <a:latin typeface="+mn-lt"/>
              </a:defRPr>
            </a:lvl3pPr>
            <a:lvl4pPr marL="1312200" indent="0">
              <a:buFontTx/>
              <a:buNone/>
              <a:defRPr sz="1100">
                <a:latin typeface="+mn-lt"/>
              </a:defRPr>
            </a:lvl4pPr>
            <a:lvl5pPr marL="1769400" indent="0">
              <a:buFontTx/>
              <a:buNone/>
              <a:defRPr sz="1100">
                <a:latin typeface="+mn-lt"/>
              </a:defRPr>
            </a:lvl5pPr>
          </a:lstStyle>
          <a:p>
            <a:pPr lvl="0"/>
            <a:r>
              <a:rPr lang="de-DE"/>
              <a:t>Ebene</a:t>
            </a:r>
          </a:p>
          <a:p>
            <a:pPr lvl="0"/>
            <a:r>
              <a:rPr lang="de-DE"/>
              <a:t>01</a:t>
            </a:r>
          </a:p>
        </p:txBody>
      </p:sp>
    </p:spTree>
    <p:extLst>
      <p:ext uri="{BB962C8B-B14F-4D97-AF65-F5344CB8AC3E}">
        <p14:creationId xmlns:p14="http://schemas.microsoft.com/office/powerpoint/2010/main" val="3121778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NR Group Dreispaltig">
    <p:spTree>
      <p:nvGrpSpPr>
        <p:cNvPr id="1" name=""/>
        <p:cNvGrpSpPr/>
        <p:nvPr/>
      </p:nvGrpSpPr>
      <p:grpSpPr>
        <a:xfrm>
          <a:off x="0" y="0"/>
          <a:ext cx="0" cy="0"/>
          <a:chOff x="0" y="0"/>
          <a:chExt cx="0" cy="0"/>
        </a:xfrm>
      </p:grpSpPr>
      <p:sp>
        <p:nvSpPr>
          <p:cNvPr id="16" name="Rechteck 15">
            <a:extLst>
              <a:ext uri="{FF2B5EF4-FFF2-40B4-BE49-F238E27FC236}">
                <a16:creationId xmlns:a16="http://schemas.microsoft.com/office/drawing/2014/main" id="{3EE70261-78E2-4D97-B31C-159736252587}"/>
              </a:ext>
            </a:extLst>
          </p:cNvPr>
          <p:cNvSpPr/>
          <p:nvPr userDrawn="1"/>
        </p:nvSpPr>
        <p:spPr>
          <a:xfrm>
            <a:off x="0" y="1076324"/>
            <a:ext cx="12192000" cy="527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88A78D6-FCE1-4340-81F2-3043BD02AFC6}"/>
              </a:ext>
            </a:extLst>
          </p:cNvPr>
          <p:cNvSpPr>
            <a:spLocks noGrp="1"/>
          </p:cNvSpPr>
          <p:nvPr>
            <p:ph type="title"/>
          </p:nvPr>
        </p:nvSpPr>
        <p:spPr/>
        <p:txBody>
          <a:bodyPr/>
          <a:lstStyle>
            <a:lvl1pPr>
              <a:defRPr cap="all" baseline="0"/>
            </a:lvl1pPr>
          </a:lstStyle>
          <a:p>
            <a:r>
              <a:rPr lang="de-DE"/>
              <a:t>Mastertitelformat bearbeiten</a:t>
            </a:r>
          </a:p>
        </p:txBody>
      </p:sp>
      <p:sp>
        <p:nvSpPr>
          <p:cNvPr id="4" name="Datumsplatzhalter 3">
            <a:extLst>
              <a:ext uri="{FF2B5EF4-FFF2-40B4-BE49-F238E27FC236}">
                <a16:creationId xmlns:a16="http://schemas.microsoft.com/office/drawing/2014/main" id="{5170ABBA-41EC-4D4F-A0FE-9FBBBCDBA6B7}"/>
              </a:ext>
            </a:extLst>
          </p:cNvPr>
          <p:cNvSpPr>
            <a:spLocks noGrp="1"/>
          </p:cNvSpPr>
          <p:nvPr>
            <p:ph type="dt" sz="half" idx="10"/>
          </p:nvPr>
        </p:nvSpPr>
        <p:spPr/>
        <p:txBody>
          <a:bodyPr/>
          <a:lstStyle/>
          <a:p>
            <a:fld id="{181661CC-5639-4791-8BA5-4E0F1942AD67}" type="datetimeFigureOut">
              <a:rPr lang="de-DE" smtClean="0"/>
              <a:t>01.07.2026</a:t>
            </a:fld>
            <a:endParaRPr lang="de-DE"/>
          </a:p>
        </p:txBody>
      </p:sp>
      <p:sp>
        <p:nvSpPr>
          <p:cNvPr id="6" name="Foliennummernplatzhalter 5">
            <a:extLst>
              <a:ext uri="{FF2B5EF4-FFF2-40B4-BE49-F238E27FC236}">
                <a16:creationId xmlns:a16="http://schemas.microsoft.com/office/drawing/2014/main" id="{1D1F27DA-3AB3-4AF7-8892-D8F1CFCA3BA4}"/>
              </a:ext>
            </a:extLst>
          </p:cNvPr>
          <p:cNvSpPr>
            <a:spLocks noGrp="1"/>
          </p:cNvSpPr>
          <p:nvPr>
            <p:ph type="sldNum" sz="quarter" idx="12"/>
          </p:nvPr>
        </p:nvSpPr>
        <p:spPr/>
        <p:txBody>
          <a:bodyPr/>
          <a:lstStyle/>
          <a:p>
            <a:fld id="{EDA2C87F-6D3A-430E-BA84-170B112A024C}" type="slidenum">
              <a:rPr lang="de-DE" smtClean="0"/>
              <a:t>‹Nr.›</a:t>
            </a:fld>
            <a:endParaRPr lang="de-DE"/>
          </a:p>
        </p:txBody>
      </p:sp>
      <p:sp>
        <p:nvSpPr>
          <p:cNvPr id="9" name="Textplatzhalter 2">
            <a:extLst>
              <a:ext uri="{FF2B5EF4-FFF2-40B4-BE49-F238E27FC236}">
                <a16:creationId xmlns:a16="http://schemas.microsoft.com/office/drawing/2014/main" id="{F4B5CEC1-5699-4323-93AF-E73EDC29A760}"/>
              </a:ext>
            </a:extLst>
          </p:cNvPr>
          <p:cNvSpPr>
            <a:spLocks noGrp="1"/>
          </p:cNvSpPr>
          <p:nvPr>
            <p:ph type="body" idx="13" hasCustomPrompt="1"/>
          </p:nvPr>
        </p:nvSpPr>
        <p:spPr>
          <a:xfrm>
            <a:off x="498763" y="1288675"/>
            <a:ext cx="3586667" cy="540732"/>
          </a:xfrm>
          <a:solidFill>
            <a:schemeClr val="accent1"/>
          </a:solidFill>
        </p:spPr>
        <p:txBody>
          <a:bodyPr lIns="108000" rIns="108000" anchor="ctr">
            <a:noAutofit/>
          </a:bodyPr>
          <a:lstStyle>
            <a:lvl1pPr marL="0" indent="0">
              <a:buNone/>
              <a:defRPr sz="1125" b="0" cap="all" baseline="0">
                <a:solidFill>
                  <a:schemeClr val="bg1"/>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de-DE"/>
              <a:t>überschrift</a:t>
            </a:r>
          </a:p>
        </p:txBody>
      </p:sp>
      <p:sp>
        <p:nvSpPr>
          <p:cNvPr id="10" name="Textplatzhalter 4">
            <a:extLst>
              <a:ext uri="{FF2B5EF4-FFF2-40B4-BE49-F238E27FC236}">
                <a16:creationId xmlns:a16="http://schemas.microsoft.com/office/drawing/2014/main" id="{37C68D88-FCD0-4D12-94E9-996BFEA92EA2}"/>
              </a:ext>
            </a:extLst>
          </p:cNvPr>
          <p:cNvSpPr>
            <a:spLocks noGrp="1"/>
          </p:cNvSpPr>
          <p:nvPr>
            <p:ph type="body" sz="quarter" idx="3" hasCustomPrompt="1"/>
          </p:nvPr>
        </p:nvSpPr>
        <p:spPr>
          <a:xfrm>
            <a:off x="4325296" y="1288675"/>
            <a:ext cx="3586667" cy="540732"/>
          </a:xfrm>
          <a:solidFill>
            <a:schemeClr val="accent2"/>
          </a:solidFill>
        </p:spPr>
        <p:txBody>
          <a:bodyPr lIns="108000" rIns="108000" anchor="ctr">
            <a:noAutofit/>
          </a:bodyPr>
          <a:lstStyle>
            <a:lvl1pPr marL="0" indent="0">
              <a:buNone/>
              <a:defRPr sz="1125" b="0" cap="all" baseline="0">
                <a:solidFill>
                  <a:schemeClr val="bg1"/>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de-DE"/>
              <a:t>überschrift</a:t>
            </a:r>
          </a:p>
        </p:txBody>
      </p:sp>
      <p:sp>
        <p:nvSpPr>
          <p:cNvPr id="11" name="Inhaltsplatzhalter 7">
            <a:extLst>
              <a:ext uri="{FF2B5EF4-FFF2-40B4-BE49-F238E27FC236}">
                <a16:creationId xmlns:a16="http://schemas.microsoft.com/office/drawing/2014/main" id="{1E7147B7-B7AA-47A9-BEE6-A051CB05D4BA}"/>
              </a:ext>
            </a:extLst>
          </p:cNvPr>
          <p:cNvSpPr>
            <a:spLocks noGrp="1"/>
          </p:cNvSpPr>
          <p:nvPr>
            <p:ph sz="quarter" idx="14"/>
          </p:nvPr>
        </p:nvSpPr>
        <p:spPr>
          <a:xfrm>
            <a:off x="499180" y="1801174"/>
            <a:ext cx="3586667" cy="4349368"/>
          </a:xfrm>
          <a:solidFill>
            <a:schemeClr val="accent1">
              <a:lumMod val="20000"/>
              <a:lumOff val="80000"/>
            </a:schemeClr>
          </a:solidFill>
        </p:spPr>
        <p:txBody>
          <a:bodyPr lIns="108000" tIns="144000" rIns="108000" bIns="144000"/>
          <a:lstStyle>
            <a:lvl1pPr>
              <a:defRPr>
                <a:solidFill>
                  <a:srgbClr val="004E82"/>
                </a:solidFill>
              </a:defRPr>
            </a:lvl1pPr>
            <a:lvl2pPr>
              <a:defRPr>
                <a:solidFill>
                  <a:srgbClr val="004E82"/>
                </a:solidFill>
              </a:defRPr>
            </a:lvl2pPr>
            <a:lvl3pPr>
              <a:defRPr>
                <a:solidFill>
                  <a:srgbClr val="004E82"/>
                </a:solidFill>
              </a:defRPr>
            </a:lvl3pPr>
          </a:lstStyle>
          <a:p>
            <a:pPr lvl="0"/>
            <a:r>
              <a:rPr lang="de-DE"/>
              <a:t>Mastertextformat bearbeiten</a:t>
            </a:r>
          </a:p>
          <a:p>
            <a:pPr lvl="1"/>
            <a:r>
              <a:rPr lang="de-DE"/>
              <a:t>Zweite Ebene</a:t>
            </a:r>
          </a:p>
          <a:p>
            <a:pPr lvl="2"/>
            <a:r>
              <a:rPr lang="de-DE"/>
              <a:t>Dritte Ebene</a:t>
            </a:r>
          </a:p>
        </p:txBody>
      </p:sp>
      <p:sp>
        <p:nvSpPr>
          <p:cNvPr id="12" name="Inhaltsplatzhalter 7">
            <a:extLst>
              <a:ext uri="{FF2B5EF4-FFF2-40B4-BE49-F238E27FC236}">
                <a16:creationId xmlns:a16="http://schemas.microsoft.com/office/drawing/2014/main" id="{F6FD3BED-A347-434F-B30C-9B5C1C5A9FFF}"/>
              </a:ext>
            </a:extLst>
          </p:cNvPr>
          <p:cNvSpPr>
            <a:spLocks noGrp="1"/>
          </p:cNvSpPr>
          <p:nvPr>
            <p:ph sz="quarter" idx="15"/>
          </p:nvPr>
        </p:nvSpPr>
        <p:spPr>
          <a:xfrm>
            <a:off x="4325295" y="1801174"/>
            <a:ext cx="3586667" cy="4349368"/>
          </a:xfrm>
          <a:solidFill>
            <a:schemeClr val="accent2">
              <a:lumMod val="20000"/>
              <a:lumOff val="80000"/>
            </a:schemeClr>
          </a:solidFill>
        </p:spPr>
        <p:txBody>
          <a:bodyPr lIns="108000" tIns="144000" rIns="108000" bIns="144000"/>
          <a:lstStyle>
            <a:lvl1pPr>
              <a:defRPr>
                <a:solidFill>
                  <a:srgbClr val="0068A5"/>
                </a:solidFill>
              </a:defRPr>
            </a:lvl1pPr>
            <a:lvl2pPr>
              <a:defRPr>
                <a:solidFill>
                  <a:srgbClr val="0068A5"/>
                </a:solidFill>
              </a:defRPr>
            </a:lvl2pPr>
            <a:lvl3pPr>
              <a:defRPr>
                <a:solidFill>
                  <a:srgbClr val="0068A5"/>
                </a:solidFill>
              </a:defRPr>
            </a:lvl3pPr>
          </a:lstStyle>
          <a:p>
            <a:pPr lvl="0"/>
            <a:r>
              <a:rPr lang="de-DE"/>
              <a:t>Mastertextformat bearbeiten</a:t>
            </a:r>
          </a:p>
          <a:p>
            <a:pPr lvl="1"/>
            <a:r>
              <a:rPr lang="de-DE"/>
              <a:t>Zweite Ebene</a:t>
            </a:r>
          </a:p>
          <a:p>
            <a:pPr lvl="2"/>
            <a:r>
              <a:rPr lang="de-DE"/>
              <a:t>Dritte Ebene</a:t>
            </a:r>
          </a:p>
        </p:txBody>
      </p:sp>
      <p:sp>
        <p:nvSpPr>
          <p:cNvPr id="13" name="Textplatzhalter 4">
            <a:extLst>
              <a:ext uri="{FF2B5EF4-FFF2-40B4-BE49-F238E27FC236}">
                <a16:creationId xmlns:a16="http://schemas.microsoft.com/office/drawing/2014/main" id="{DE360EE1-30A7-4D7B-AA7B-DB83E237EC88}"/>
              </a:ext>
            </a:extLst>
          </p:cNvPr>
          <p:cNvSpPr>
            <a:spLocks noGrp="1"/>
          </p:cNvSpPr>
          <p:nvPr>
            <p:ph type="body" sz="quarter" idx="16" hasCustomPrompt="1"/>
          </p:nvPr>
        </p:nvSpPr>
        <p:spPr>
          <a:xfrm>
            <a:off x="8112911" y="1288675"/>
            <a:ext cx="3586667" cy="540732"/>
          </a:xfrm>
          <a:solidFill>
            <a:schemeClr val="accent4"/>
          </a:solidFill>
        </p:spPr>
        <p:txBody>
          <a:bodyPr lIns="108000" rIns="108000" anchor="ctr">
            <a:noAutofit/>
          </a:bodyPr>
          <a:lstStyle>
            <a:lvl1pPr marL="0" indent="0">
              <a:buNone/>
              <a:defRPr sz="1125" b="0" cap="all" baseline="0">
                <a:solidFill>
                  <a:schemeClr val="bg1"/>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de-DE"/>
              <a:t>überschrift</a:t>
            </a:r>
          </a:p>
        </p:txBody>
      </p:sp>
      <p:sp>
        <p:nvSpPr>
          <p:cNvPr id="14" name="Inhaltsplatzhalter 7">
            <a:extLst>
              <a:ext uri="{FF2B5EF4-FFF2-40B4-BE49-F238E27FC236}">
                <a16:creationId xmlns:a16="http://schemas.microsoft.com/office/drawing/2014/main" id="{F126384E-03E8-4DB2-8591-0DC5D77D52B9}"/>
              </a:ext>
            </a:extLst>
          </p:cNvPr>
          <p:cNvSpPr>
            <a:spLocks noGrp="1"/>
          </p:cNvSpPr>
          <p:nvPr>
            <p:ph sz="quarter" idx="17"/>
          </p:nvPr>
        </p:nvSpPr>
        <p:spPr>
          <a:xfrm>
            <a:off x="8112911" y="1801174"/>
            <a:ext cx="3586667" cy="4349368"/>
          </a:xfrm>
          <a:solidFill>
            <a:schemeClr val="accent4">
              <a:lumMod val="20000"/>
              <a:lumOff val="80000"/>
            </a:schemeClr>
          </a:solidFill>
        </p:spPr>
        <p:txBody>
          <a:bodyPr lIns="108000" tIns="144000" rIns="108000" bIns="144000"/>
          <a:lstStyle/>
          <a:p>
            <a:pPr lvl="0"/>
            <a:r>
              <a:rPr lang="de-DE"/>
              <a:t>Mastertextformat bearbeiten</a:t>
            </a:r>
          </a:p>
          <a:p>
            <a:pPr lvl="1"/>
            <a:r>
              <a:rPr lang="de-DE"/>
              <a:t>Zweite Ebene</a:t>
            </a:r>
          </a:p>
          <a:p>
            <a:pPr lvl="2"/>
            <a:r>
              <a:rPr lang="de-DE"/>
              <a:t>Dritte Ebene</a:t>
            </a:r>
          </a:p>
        </p:txBody>
      </p:sp>
    </p:spTree>
    <p:extLst>
      <p:ext uri="{BB962C8B-B14F-4D97-AF65-F5344CB8AC3E}">
        <p14:creationId xmlns:p14="http://schemas.microsoft.com/office/powerpoint/2010/main" val="33603252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NR Group Needful Things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BDB01C-1DB4-4E73-A212-DDB29292E4F7}"/>
              </a:ext>
            </a:extLst>
          </p:cNvPr>
          <p:cNvSpPr>
            <a:spLocks noGrp="1"/>
          </p:cNvSpPr>
          <p:nvPr>
            <p:ph type="title" hasCustomPrompt="1"/>
          </p:nvPr>
        </p:nvSpPr>
        <p:spPr/>
        <p:txBody>
          <a:bodyPr/>
          <a:lstStyle>
            <a:lvl1pPr>
              <a:defRPr/>
            </a:lvl1pPr>
          </a:lstStyle>
          <a:p>
            <a:r>
              <a:rPr lang="de-DE" err="1"/>
              <a:t>Needful</a:t>
            </a:r>
            <a:r>
              <a:rPr lang="de-DE"/>
              <a:t> Things</a:t>
            </a:r>
          </a:p>
        </p:txBody>
      </p:sp>
      <p:sp>
        <p:nvSpPr>
          <p:cNvPr id="3" name="Datumsplatzhalter 2">
            <a:extLst>
              <a:ext uri="{FF2B5EF4-FFF2-40B4-BE49-F238E27FC236}">
                <a16:creationId xmlns:a16="http://schemas.microsoft.com/office/drawing/2014/main" id="{48E2213E-D3DB-4332-A999-7A9AD701FDDC}"/>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4" name="Foliennummernplatzhalter 3">
            <a:extLst>
              <a:ext uri="{FF2B5EF4-FFF2-40B4-BE49-F238E27FC236}">
                <a16:creationId xmlns:a16="http://schemas.microsoft.com/office/drawing/2014/main" id="{3786C2B6-8C59-4305-A6DC-91489950506F}"/>
              </a:ext>
            </a:extLst>
          </p:cNvPr>
          <p:cNvSpPr>
            <a:spLocks noGrp="1"/>
          </p:cNvSpPr>
          <p:nvPr>
            <p:ph type="sldNum" sz="quarter" idx="11"/>
          </p:nvPr>
        </p:nvSpPr>
        <p:spPr/>
        <p:txBody>
          <a:bodyPr/>
          <a:lstStyle/>
          <a:p>
            <a:fld id="{EDA2C87F-6D3A-430E-BA84-170B112A024C}" type="slidenum">
              <a:rPr lang="de-DE" smtClean="0"/>
              <a:pPr/>
              <a:t>‹Nr.›</a:t>
            </a:fld>
            <a:endParaRPr lang="de-DE"/>
          </a:p>
        </p:txBody>
      </p:sp>
      <p:grpSp>
        <p:nvGrpSpPr>
          <p:cNvPr id="5" name="Gruppieren 4">
            <a:extLst>
              <a:ext uri="{FF2B5EF4-FFF2-40B4-BE49-F238E27FC236}">
                <a16:creationId xmlns:a16="http://schemas.microsoft.com/office/drawing/2014/main" id="{F1B1795A-FD5B-457E-9109-F02ABBF75541}"/>
              </a:ext>
            </a:extLst>
          </p:cNvPr>
          <p:cNvGrpSpPr/>
          <p:nvPr userDrawn="1"/>
        </p:nvGrpSpPr>
        <p:grpSpPr>
          <a:xfrm>
            <a:off x="3185623" y="1573881"/>
            <a:ext cx="2256904" cy="246221"/>
            <a:chOff x="479425" y="1251107"/>
            <a:chExt cx="2256904" cy="246221"/>
          </a:xfrm>
        </p:grpSpPr>
        <p:cxnSp>
          <p:nvCxnSpPr>
            <p:cNvPr id="6" name="Gerade Verbindung 8">
              <a:extLst>
                <a:ext uri="{FF2B5EF4-FFF2-40B4-BE49-F238E27FC236}">
                  <a16:creationId xmlns:a16="http://schemas.microsoft.com/office/drawing/2014/main" id="{0B985BD1-EB5D-4EDE-AF67-D3521B4271CB}"/>
                </a:ext>
              </a:extLst>
            </p:cNvPr>
            <p:cNvCxnSpPr>
              <a:cxnSpLocks/>
            </p:cNvCxnSpPr>
            <p:nvPr/>
          </p:nvCxnSpPr>
          <p:spPr>
            <a:xfrm>
              <a:off x="479425" y="1374217"/>
              <a:ext cx="883031" cy="0"/>
            </a:xfrm>
            <a:prstGeom prst="line">
              <a:avLst/>
            </a:prstGeom>
            <a:ln>
              <a:tailEnd type="non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3EEFEBD1-5341-4408-B4F0-2B55614AFF72}"/>
                </a:ext>
              </a:extLst>
            </p:cNvPr>
            <p:cNvSpPr txBox="1"/>
            <p:nvPr/>
          </p:nvSpPr>
          <p:spPr>
            <a:xfrm>
              <a:off x="1536192" y="1251107"/>
              <a:ext cx="1200137" cy="246221"/>
            </a:xfrm>
            <a:prstGeom prst="rect">
              <a:avLst/>
            </a:prstGeom>
            <a:noFill/>
          </p:spPr>
          <p:txBody>
            <a:bodyPr wrap="none" lIns="0" tIns="0" rIns="0" bIns="0" rtlCol="0">
              <a:spAutoFit/>
            </a:bodyPr>
            <a:lstStyle/>
            <a:p>
              <a:pPr algn="l"/>
              <a:r>
                <a:rPr lang="de-DE" sz="1600">
                  <a:ea typeface="Fira Sans" panose="020B0503050000020004" pitchFamily="34" charset="0"/>
                </a:rPr>
                <a:t>Standard-Linie</a:t>
              </a:r>
            </a:p>
          </p:txBody>
        </p:sp>
      </p:grpSp>
      <p:grpSp>
        <p:nvGrpSpPr>
          <p:cNvPr id="8" name="Gruppieren 7">
            <a:extLst>
              <a:ext uri="{FF2B5EF4-FFF2-40B4-BE49-F238E27FC236}">
                <a16:creationId xmlns:a16="http://schemas.microsoft.com/office/drawing/2014/main" id="{DAF6283A-99B4-4225-81F3-E4178EBA5DDF}"/>
              </a:ext>
            </a:extLst>
          </p:cNvPr>
          <p:cNvGrpSpPr/>
          <p:nvPr userDrawn="1"/>
        </p:nvGrpSpPr>
        <p:grpSpPr>
          <a:xfrm>
            <a:off x="3185623" y="2106265"/>
            <a:ext cx="2476964" cy="246221"/>
            <a:chOff x="479425" y="1251107"/>
            <a:chExt cx="2476964" cy="246221"/>
          </a:xfrm>
        </p:grpSpPr>
        <p:cxnSp>
          <p:nvCxnSpPr>
            <p:cNvPr id="9" name="Gerade Verbindung 14">
              <a:extLst>
                <a:ext uri="{FF2B5EF4-FFF2-40B4-BE49-F238E27FC236}">
                  <a16:creationId xmlns:a16="http://schemas.microsoft.com/office/drawing/2014/main" id="{1CD34A89-059F-4614-8209-27120EDEF6EF}"/>
                </a:ext>
              </a:extLst>
            </p:cNvPr>
            <p:cNvCxnSpPr>
              <a:cxnSpLocks/>
            </p:cNvCxnSpPr>
            <p:nvPr/>
          </p:nvCxnSpPr>
          <p:spPr>
            <a:xfrm>
              <a:off x="479425" y="1374217"/>
              <a:ext cx="883031" cy="0"/>
            </a:xfrm>
            <a:prstGeom prst="line">
              <a:avLst/>
            </a:prstGeom>
            <a:ln>
              <a:tailEnd type="none"/>
            </a:ln>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98B0FBF3-1451-4A13-AD80-A2458B444B0D}"/>
                </a:ext>
              </a:extLst>
            </p:cNvPr>
            <p:cNvSpPr txBox="1"/>
            <p:nvPr/>
          </p:nvSpPr>
          <p:spPr>
            <a:xfrm>
              <a:off x="1536192" y="1251107"/>
              <a:ext cx="1420197" cy="246221"/>
            </a:xfrm>
            <a:prstGeom prst="rect">
              <a:avLst/>
            </a:prstGeom>
            <a:noFill/>
          </p:spPr>
          <p:txBody>
            <a:bodyPr wrap="none" lIns="0" tIns="0" rIns="0" bIns="0" rtlCol="0">
              <a:spAutoFit/>
            </a:bodyPr>
            <a:lstStyle/>
            <a:p>
              <a:pPr algn="l"/>
              <a:r>
                <a:rPr lang="de-DE" sz="1600">
                  <a:ea typeface="Fira Sans" panose="020B0503050000020004" pitchFamily="34" charset="0"/>
                </a:rPr>
                <a:t>Gepunktete Linie</a:t>
              </a:r>
            </a:p>
          </p:txBody>
        </p:sp>
      </p:grpSp>
      <p:grpSp>
        <p:nvGrpSpPr>
          <p:cNvPr id="11" name="Gruppieren 10">
            <a:extLst>
              <a:ext uri="{FF2B5EF4-FFF2-40B4-BE49-F238E27FC236}">
                <a16:creationId xmlns:a16="http://schemas.microsoft.com/office/drawing/2014/main" id="{57E0AD70-D6BF-498C-BB93-0EB63B202FD5}"/>
              </a:ext>
            </a:extLst>
          </p:cNvPr>
          <p:cNvGrpSpPr/>
          <p:nvPr userDrawn="1"/>
        </p:nvGrpSpPr>
        <p:grpSpPr>
          <a:xfrm>
            <a:off x="3185623" y="2638649"/>
            <a:ext cx="2502997" cy="246221"/>
            <a:chOff x="479425" y="1251107"/>
            <a:chExt cx="2502997" cy="246221"/>
          </a:xfrm>
        </p:grpSpPr>
        <p:cxnSp>
          <p:nvCxnSpPr>
            <p:cNvPr id="12" name="Gerade Verbindung 17">
              <a:extLst>
                <a:ext uri="{FF2B5EF4-FFF2-40B4-BE49-F238E27FC236}">
                  <a16:creationId xmlns:a16="http://schemas.microsoft.com/office/drawing/2014/main" id="{54265CE8-6AD1-4C49-AAA3-4FC90418F6AC}"/>
                </a:ext>
              </a:extLst>
            </p:cNvPr>
            <p:cNvCxnSpPr>
              <a:cxnSpLocks/>
            </p:cNvCxnSpPr>
            <p:nvPr/>
          </p:nvCxnSpPr>
          <p:spPr>
            <a:xfrm>
              <a:off x="479425" y="1374217"/>
              <a:ext cx="883031" cy="0"/>
            </a:xfrm>
            <a:prstGeom prst="line">
              <a:avLst/>
            </a:prstGeom>
            <a:ln>
              <a:tailEnd type="none"/>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8BD172D9-273E-407B-800A-5F2F846ABA68}"/>
                </a:ext>
              </a:extLst>
            </p:cNvPr>
            <p:cNvSpPr txBox="1"/>
            <p:nvPr/>
          </p:nvSpPr>
          <p:spPr>
            <a:xfrm>
              <a:off x="1536192" y="1251107"/>
              <a:ext cx="1446230" cy="246221"/>
            </a:xfrm>
            <a:prstGeom prst="rect">
              <a:avLst/>
            </a:prstGeom>
            <a:noFill/>
          </p:spPr>
          <p:txBody>
            <a:bodyPr wrap="none" lIns="0" tIns="0" rIns="0" bIns="0" rtlCol="0">
              <a:spAutoFit/>
            </a:bodyPr>
            <a:lstStyle/>
            <a:p>
              <a:pPr algn="l"/>
              <a:r>
                <a:rPr lang="de-DE" sz="1600">
                  <a:ea typeface="Fira Sans" panose="020B0503050000020004" pitchFamily="34" charset="0"/>
                </a:rPr>
                <a:t>Gestrichelte Linie</a:t>
              </a:r>
            </a:p>
          </p:txBody>
        </p:sp>
      </p:grpSp>
      <p:grpSp>
        <p:nvGrpSpPr>
          <p:cNvPr id="14" name="Gruppieren 13">
            <a:extLst>
              <a:ext uri="{FF2B5EF4-FFF2-40B4-BE49-F238E27FC236}">
                <a16:creationId xmlns:a16="http://schemas.microsoft.com/office/drawing/2014/main" id="{EF09D23E-C2BA-47CD-9CD5-6C76BEF19797}"/>
              </a:ext>
            </a:extLst>
          </p:cNvPr>
          <p:cNvGrpSpPr/>
          <p:nvPr userDrawn="1"/>
        </p:nvGrpSpPr>
        <p:grpSpPr>
          <a:xfrm>
            <a:off x="3185623" y="3171033"/>
            <a:ext cx="2447597" cy="246221"/>
            <a:chOff x="479425" y="1251107"/>
            <a:chExt cx="2447597" cy="246221"/>
          </a:xfrm>
        </p:grpSpPr>
        <p:cxnSp>
          <p:nvCxnSpPr>
            <p:cNvPr id="15" name="Gerade Verbindung 20">
              <a:extLst>
                <a:ext uri="{FF2B5EF4-FFF2-40B4-BE49-F238E27FC236}">
                  <a16:creationId xmlns:a16="http://schemas.microsoft.com/office/drawing/2014/main" id="{55A7FFC6-014B-4439-82FB-125B22F2CB34}"/>
                </a:ext>
              </a:extLst>
            </p:cNvPr>
            <p:cNvCxnSpPr>
              <a:cxnSpLocks/>
            </p:cNvCxnSpPr>
            <p:nvPr/>
          </p:nvCxnSpPr>
          <p:spPr>
            <a:xfrm>
              <a:off x="479425" y="1374217"/>
              <a:ext cx="88303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sp>
          <p:nvSpPr>
            <p:cNvPr id="16" name="Textfeld 15">
              <a:extLst>
                <a:ext uri="{FF2B5EF4-FFF2-40B4-BE49-F238E27FC236}">
                  <a16:creationId xmlns:a16="http://schemas.microsoft.com/office/drawing/2014/main" id="{5E244875-0DED-4F31-96F0-02707DAF6423}"/>
                </a:ext>
              </a:extLst>
            </p:cNvPr>
            <p:cNvSpPr txBox="1"/>
            <p:nvPr/>
          </p:nvSpPr>
          <p:spPr>
            <a:xfrm>
              <a:off x="1536192" y="1251107"/>
              <a:ext cx="1390830" cy="246221"/>
            </a:xfrm>
            <a:prstGeom prst="rect">
              <a:avLst/>
            </a:prstGeom>
            <a:noFill/>
          </p:spPr>
          <p:txBody>
            <a:bodyPr wrap="none" lIns="0" tIns="0" rIns="0" bIns="0" rtlCol="0" anchor="ctr">
              <a:spAutoFit/>
            </a:bodyPr>
            <a:lstStyle/>
            <a:p>
              <a:r>
                <a:rPr lang="de-DE" sz="1600">
                  <a:ea typeface="Fira Sans" panose="020B0503050000020004" pitchFamily="34" charset="0"/>
                </a:rPr>
                <a:t>Verbindungslinie</a:t>
              </a:r>
            </a:p>
          </p:txBody>
        </p:sp>
      </p:grpSp>
      <p:grpSp>
        <p:nvGrpSpPr>
          <p:cNvPr id="17" name="Gruppieren 16">
            <a:extLst>
              <a:ext uri="{FF2B5EF4-FFF2-40B4-BE49-F238E27FC236}">
                <a16:creationId xmlns:a16="http://schemas.microsoft.com/office/drawing/2014/main" id="{1FF29E25-5487-4953-BC05-D07ED90B8F9E}"/>
              </a:ext>
            </a:extLst>
          </p:cNvPr>
          <p:cNvGrpSpPr/>
          <p:nvPr userDrawn="1"/>
        </p:nvGrpSpPr>
        <p:grpSpPr>
          <a:xfrm>
            <a:off x="3185623" y="3703417"/>
            <a:ext cx="1416737" cy="246221"/>
            <a:chOff x="479425" y="1251107"/>
            <a:chExt cx="1416737" cy="246221"/>
          </a:xfrm>
        </p:grpSpPr>
        <p:cxnSp>
          <p:nvCxnSpPr>
            <p:cNvPr id="18" name="Gerade Verbindung 23">
              <a:extLst>
                <a:ext uri="{FF2B5EF4-FFF2-40B4-BE49-F238E27FC236}">
                  <a16:creationId xmlns:a16="http://schemas.microsoft.com/office/drawing/2014/main" id="{E2199616-E7EF-4B30-948F-3F91163DC1E3}"/>
                </a:ext>
              </a:extLst>
            </p:cNvPr>
            <p:cNvCxnSpPr>
              <a:cxnSpLocks/>
            </p:cNvCxnSpPr>
            <p:nvPr/>
          </p:nvCxnSpPr>
          <p:spPr>
            <a:xfrm>
              <a:off x="479425" y="1374217"/>
              <a:ext cx="883031" cy="0"/>
            </a:xfrm>
            <a:prstGeom prst="line">
              <a:avLst/>
            </a:prstGeom>
            <a:ln>
              <a:tailEnd type="arrow" w="med" len="sm"/>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91BCC8B0-4A98-4199-889C-E4D80A383AF9}"/>
                </a:ext>
              </a:extLst>
            </p:cNvPr>
            <p:cNvSpPr txBox="1"/>
            <p:nvPr/>
          </p:nvSpPr>
          <p:spPr>
            <a:xfrm>
              <a:off x="1536192" y="1251107"/>
              <a:ext cx="359970" cy="246221"/>
            </a:xfrm>
            <a:prstGeom prst="rect">
              <a:avLst/>
            </a:prstGeom>
            <a:noFill/>
          </p:spPr>
          <p:txBody>
            <a:bodyPr wrap="none" lIns="0" tIns="0" rIns="0" bIns="0" rtlCol="0">
              <a:spAutoFit/>
            </a:bodyPr>
            <a:lstStyle/>
            <a:p>
              <a:pPr algn="l"/>
              <a:r>
                <a:rPr lang="de-DE" sz="1600">
                  <a:ea typeface="Fira Sans" panose="020B0503050000020004" pitchFamily="34" charset="0"/>
                </a:rPr>
                <a:t>Pfeil</a:t>
              </a:r>
            </a:p>
          </p:txBody>
        </p:sp>
      </p:grpSp>
      <p:sp>
        <p:nvSpPr>
          <p:cNvPr id="20" name="Oval 56">
            <a:extLst>
              <a:ext uri="{FF2B5EF4-FFF2-40B4-BE49-F238E27FC236}">
                <a16:creationId xmlns:a16="http://schemas.microsoft.com/office/drawing/2014/main" id="{ED01E4B9-3889-4FA1-AFC6-66F2EE6BE60A}"/>
              </a:ext>
            </a:extLst>
          </p:cNvPr>
          <p:cNvSpPr/>
          <p:nvPr userDrawn="1"/>
        </p:nvSpPr>
        <p:spPr>
          <a:xfrm>
            <a:off x="6223690" y="2550625"/>
            <a:ext cx="1657849" cy="16578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de-DE">
                <a:solidFill>
                  <a:schemeClr val="bg1"/>
                </a:solidFill>
              </a:rPr>
              <a:t>+ Vorteil</a:t>
            </a:r>
          </a:p>
        </p:txBody>
      </p:sp>
      <p:sp>
        <p:nvSpPr>
          <p:cNvPr id="21" name="Oval 58">
            <a:extLst>
              <a:ext uri="{FF2B5EF4-FFF2-40B4-BE49-F238E27FC236}">
                <a16:creationId xmlns:a16="http://schemas.microsoft.com/office/drawing/2014/main" id="{28E169FF-CEDB-4C9A-BFBE-830FF8657232}"/>
              </a:ext>
            </a:extLst>
          </p:cNvPr>
          <p:cNvSpPr/>
          <p:nvPr userDrawn="1"/>
        </p:nvSpPr>
        <p:spPr>
          <a:xfrm>
            <a:off x="8061460" y="2550624"/>
            <a:ext cx="1657849" cy="1657849"/>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ctr">
            <a:noAutofit/>
          </a:bodyPr>
          <a:lstStyle/>
          <a:p>
            <a:pPr algn="ctr"/>
            <a:r>
              <a:rPr lang="de-DE">
                <a:solidFill>
                  <a:schemeClr val="bg1"/>
                </a:solidFill>
              </a:rPr>
              <a:t>Highlight</a:t>
            </a:r>
          </a:p>
          <a:p>
            <a:pPr algn="ctr"/>
            <a:r>
              <a:rPr lang="de-DE" sz="3200">
                <a:solidFill>
                  <a:schemeClr val="bg1"/>
                </a:solidFill>
              </a:rPr>
              <a:t>+30%</a:t>
            </a:r>
          </a:p>
        </p:txBody>
      </p:sp>
      <p:sp>
        <p:nvSpPr>
          <p:cNvPr id="22" name="Rechteck 21">
            <a:extLst>
              <a:ext uri="{FF2B5EF4-FFF2-40B4-BE49-F238E27FC236}">
                <a16:creationId xmlns:a16="http://schemas.microsoft.com/office/drawing/2014/main" id="{C291995E-9DB0-452C-9713-DBDCC3AF7EC0}"/>
              </a:ext>
            </a:extLst>
          </p:cNvPr>
          <p:cNvSpPr/>
          <p:nvPr userDrawn="1"/>
        </p:nvSpPr>
        <p:spPr>
          <a:xfrm>
            <a:off x="6346159" y="4672804"/>
            <a:ext cx="2553539" cy="4951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80000" tIns="108000" rIns="180000" bIns="108000" rtlCol="0" anchor="ctr">
            <a:spAutoFit/>
          </a:bodyPr>
          <a:lstStyle/>
          <a:p>
            <a:pPr algn="ctr"/>
            <a:r>
              <a:rPr lang="de-DE">
                <a:solidFill>
                  <a:schemeClr val="bg1"/>
                </a:solidFill>
              </a:rPr>
              <a:t>+ Vorteil Informationen</a:t>
            </a:r>
          </a:p>
        </p:txBody>
      </p:sp>
      <p:sp>
        <p:nvSpPr>
          <p:cNvPr id="23" name="Rechteck 22">
            <a:extLst>
              <a:ext uri="{FF2B5EF4-FFF2-40B4-BE49-F238E27FC236}">
                <a16:creationId xmlns:a16="http://schemas.microsoft.com/office/drawing/2014/main" id="{8BEAD85D-9823-485E-8A2D-458BE2F6F11A}"/>
              </a:ext>
            </a:extLst>
          </p:cNvPr>
          <p:cNvSpPr/>
          <p:nvPr userDrawn="1"/>
        </p:nvSpPr>
        <p:spPr>
          <a:xfrm>
            <a:off x="6346159" y="5380035"/>
            <a:ext cx="2553539" cy="495108"/>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wrap="none" lIns="180000" tIns="108000" rIns="180000" bIns="108000" rtlCol="0" anchor="ctr">
            <a:spAutoFit/>
          </a:bodyPr>
          <a:lstStyle/>
          <a:p>
            <a:pPr algn="ctr"/>
            <a:r>
              <a:rPr lang="de-DE">
                <a:solidFill>
                  <a:schemeClr val="bg1"/>
                </a:solidFill>
              </a:rPr>
              <a:t>+ Vorteil Informationen</a:t>
            </a:r>
          </a:p>
        </p:txBody>
      </p:sp>
      <p:grpSp>
        <p:nvGrpSpPr>
          <p:cNvPr id="24" name="Gruppieren 23">
            <a:extLst>
              <a:ext uri="{FF2B5EF4-FFF2-40B4-BE49-F238E27FC236}">
                <a16:creationId xmlns:a16="http://schemas.microsoft.com/office/drawing/2014/main" id="{5C75A6D3-334F-4485-9637-D4ED3C9910E5}"/>
              </a:ext>
            </a:extLst>
          </p:cNvPr>
          <p:cNvGrpSpPr/>
          <p:nvPr userDrawn="1"/>
        </p:nvGrpSpPr>
        <p:grpSpPr>
          <a:xfrm>
            <a:off x="498764" y="2237535"/>
            <a:ext cx="1106846" cy="462412"/>
            <a:chOff x="486084" y="1881188"/>
            <a:chExt cx="1106846" cy="462412"/>
          </a:xfrm>
        </p:grpSpPr>
        <p:sp>
          <p:nvSpPr>
            <p:cNvPr id="25" name="Oval 29">
              <a:extLst>
                <a:ext uri="{FF2B5EF4-FFF2-40B4-BE49-F238E27FC236}">
                  <a16:creationId xmlns:a16="http://schemas.microsoft.com/office/drawing/2014/main" id="{20ABC866-A9AA-40A4-8E9D-C12D8994999A}"/>
                </a:ext>
              </a:extLst>
            </p:cNvPr>
            <p:cNvSpPr/>
            <p:nvPr/>
          </p:nvSpPr>
          <p:spPr>
            <a:xfrm>
              <a:off x="486084" y="1881188"/>
              <a:ext cx="462412" cy="46241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ormAutofit/>
            </a:bodyPr>
            <a:lstStyle/>
            <a:p>
              <a:pPr algn="ctr"/>
              <a:r>
                <a:rPr lang="de-DE">
                  <a:solidFill>
                    <a:schemeClr val="accent1"/>
                  </a:solidFill>
                </a:rPr>
                <a:t>1</a:t>
              </a:r>
            </a:p>
          </p:txBody>
        </p:sp>
        <p:sp>
          <p:nvSpPr>
            <p:cNvPr id="26" name="Oval 32">
              <a:extLst>
                <a:ext uri="{FF2B5EF4-FFF2-40B4-BE49-F238E27FC236}">
                  <a16:creationId xmlns:a16="http://schemas.microsoft.com/office/drawing/2014/main" id="{77C2A430-2ED3-4985-83F8-6F637B926CE0}"/>
                </a:ext>
              </a:extLst>
            </p:cNvPr>
            <p:cNvSpPr/>
            <p:nvPr/>
          </p:nvSpPr>
          <p:spPr>
            <a:xfrm>
              <a:off x="1130518" y="1881188"/>
              <a:ext cx="462412" cy="462412"/>
            </a:xfrm>
            <a:prstGeom prst="ellipse">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ormAutofit/>
            </a:bodyPr>
            <a:lstStyle/>
            <a:p>
              <a:pPr algn="ctr"/>
              <a:r>
                <a:rPr lang="de-DE">
                  <a:solidFill>
                    <a:schemeClr val="bg1"/>
                  </a:solidFill>
                </a:rPr>
                <a:t>1</a:t>
              </a:r>
            </a:p>
          </p:txBody>
        </p:sp>
      </p:grpSp>
      <p:grpSp>
        <p:nvGrpSpPr>
          <p:cNvPr id="27" name="Gruppieren 26">
            <a:extLst>
              <a:ext uri="{FF2B5EF4-FFF2-40B4-BE49-F238E27FC236}">
                <a16:creationId xmlns:a16="http://schemas.microsoft.com/office/drawing/2014/main" id="{F07021E6-685F-4549-9613-BD455D4EFF7E}"/>
              </a:ext>
            </a:extLst>
          </p:cNvPr>
          <p:cNvGrpSpPr/>
          <p:nvPr userDrawn="1"/>
        </p:nvGrpSpPr>
        <p:grpSpPr>
          <a:xfrm>
            <a:off x="498764" y="2917138"/>
            <a:ext cx="1106846" cy="462412"/>
            <a:chOff x="486084" y="2762931"/>
            <a:chExt cx="1106846" cy="462412"/>
          </a:xfrm>
        </p:grpSpPr>
        <p:sp>
          <p:nvSpPr>
            <p:cNvPr id="28" name="Oval 30">
              <a:extLst>
                <a:ext uri="{FF2B5EF4-FFF2-40B4-BE49-F238E27FC236}">
                  <a16:creationId xmlns:a16="http://schemas.microsoft.com/office/drawing/2014/main" id="{37A2BEE2-7861-42BD-B803-03C0BFF31187}"/>
                </a:ext>
              </a:extLst>
            </p:cNvPr>
            <p:cNvSpPr/>
            <p:nvPr/>
          </p:nvSpPr>
          <p:spPr>
            <a:xfrm>
              <a:off x="486084" y="2762931"/>
              <a:ext cx="462412" cy="46241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ormAutofit/>
            </a:bodyPr>
            <a:lstStyle/>
            <a:p>
              <a:pPr algn="ctr"/>
              <a:r>
                <a:rPr lang="de-DE">
                  <a:solidFill>
                    <a:schemeClr val="accent1"/>
                  </a:solidFill>
                </a:rPr>
                <a:t>2</a:t>
              </a:r>
            </a:p>
          </p:txBody>
        </p:sp>
        <p:sp>
          <p:nvSpPr>
            <p:cNvPr id="29" name="Oval 33">
              <a:extLst>
                <a:ext uri="{FF2B5EF4-FFF2-40B4-BE49-F238E27FC236}">
                  <a16:creationId xmlns:a16="http://schemas.microsoft.com/office/drawing/2014/main" id="{321F1619-739A-4276-A649-E174E38B355C}"/>
                </a:ext>
              </a:extLst>
            </p:cNvPr>
            <p:cNvSpPr/>
            <p:nvPr/>
          </p:nvSpPr>
          <p:spPr>
            <a:xfrm>
              <a:off x="1130518" y="2762931"/>
              <a:ext cx="462412" cy="462412"/>
            </a:xfrm>
            <a:prstGeom prst="ellipse">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ormAutofit/>
            </a:bodyPr>
            <a:lstStyle/>
            <a:p>
              <a:pPr algn="ctr"/>
              <a:r>
                <a:rPr lang="de-DE">
                  <a:solidFill>
                    <a:schemeClr val="bg1"/>
                  </a:solidFill>
                </a:rPr>
                <a:t>2</a:t>
              </a:r>
            </a:p>
          </p:txBody>
        </p:sp>
      </p:grpSp>
      <p:grpSp>
        <p:nvGrpSpPr>
          <p:cNvPr id="30" name="Gruppieren 29">
            <a:extLst>
              <a:ext uri="{FF2B5EF4-FFF2-40B4-BE49-F238E27FC236}">
                <a16:creationId xmlns:a16="http://schemas.microsoft.com/office/drawing/2014/main" id="{B548D2C4-79F7-4535-8330-C1A8ED7C44CD}"/>
              </a:ext>
            </a:extLst>
          </p:cNvPr>
          <p:cNvGrpSpPr/>
          <p:nvPr userDrawn="1"/>
        </p:nvGrpSpPr>
        <p:grpSpPr>
          <a:xfrm>
            <a:off x="498764" y="3596742"/>
            <a:ext cx="1106846" cy="462412"/>
            <a:chOff x="486084" y="3644674"/>
            <a:chExt cx="1106846" cy="462412"/>
          </a:xfrm>
        </p:grpSpPr>
        <p:sp>
          <p:nvSpPr>
            <p:cNvPr id="31" name="Oval 31">
              <a:extLst>
                <a:ext uri="{FF2B5EF4-FFF2-40B4-BE49-F238E27FC236}">
                  <a16:creationId xmlns:a16="http://schemas.microsoft.com/office/drawing/2014/main" id="{B7B82730-619B-437E-9755-DE18EBB03480}"/>
                </a:ext>
              </a:extLst>
            </p:cNvPr>
            <p:cNvSpPr/>
            <p:nvPr/>
          </p:nvSpPr>
          <p:spPr>
            <a:xfrm>
              <a:off x="486084" y="3644674"/>
              <a:ext cx="462412" cy="46241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ormAutofit/>
            </a:bodyPr>
            <a:lstStyle/>
            <a:p>
              <a:pPr algn="ctr"/>
              <a:r>
                <a:rPr lang="de-DE">
                  <a:solidFill>
                    <a:schemeClr val="accent1"/>
                  </a:solidFill>
                </a:rPr>
                <a:t>3</a:t>
              </a:r>
            </a:p>
          </p:txBody>
        </p:sp>
        <p:sp>
          <p:nvSpPr>
            <p:cNvPr id="32" name="Oval 34">
              <a:extLst>
                <a:ext uri="{FF2B5EF4-FFF2-40B4-BE49-F238E27FC236}">
                  <a16:creationId xmlns:a16="http://schemas.microsoft.com/office/drawing/2014/main" id="{C0171F93-4F8C-4D46-B903-E39F98744CE6}"/>
                </a:ext>
              </a:extLst>
            </p:cNvPr>
            <p:cNvSpPr/>
            <p:nvPr/>
          </p:nvSpPr>
          <p:spPr>
            <a:xfrm>
              <a:off x="1130518" y="3644674"/>
              <a:ext cx="462412" cy="462412"/>
            </a:xfrm>
            <a:prstGeom prst="ellipse">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ormAutofit/>
            </a:bodyPr>
            <a:lstStyle/>
            <a:p>
              <a:pPr algn="ctr"/>
              <a:r>
                <a:rPr lang="de-DE">
                  <a:solidFill>
                    <a:schemeClr val="bg1"/>
                  </a:solidFill>
                </a:rPr>
                <a:t>3</a:t>
              </a:r>
            </a:p>
          </p:txBody>
        </p:sp>
      </p:grpSp>
      <p:sp>
        <p:nvSpPr>
          <p:cNvPr id="33" name="Eingebuchteter Richtungspfeil 35">
            <a:extLst>
              <a:ext uri="{FF2B5EF4-FFF2-40B4-BE49-F238E27FC236}">
                <a16:creationId xmlns:a16="http://schemas.microsoft.com/office/drawing/2014/main" id="{02E49822-4568-4AF7-B961-A14A30953B94}"/>
              </a:ext>
            </a:extLst>
          </p:cNvPr>
          <p:cNvSpPr/>
          <p:nvPr userDrawn="1"/>
        </p:nvSpPr>
        <p:spPr>
          <a:xfrm>
            <a:off x="498764" y="5390086"/>
            <a:ext cx="1801468" cy="495108"/>
          </a:xfrm>
          <a:prstGeom prst="chevron">
            <a:avLst>
              <a:gd name="adj" fmla="val 15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r>
              <a:rPr lang="de-DE">
                <a:solidFill>
                  <a:schemeClr val="bg1"/>
                </a:solidFill>
              </a:rPr>
              <a:t>Prozess</a:t>
            </a:r>
          </a:p>
        </p:txBody>
      </p:sp>
      <p:sp>
        <p:nvSpPr>
          <p:cNvPr id="34" name="Eingebuchteter Richtungspfeil 36">
            <a:extLst>
              <a:ext uri="{FF2B5EF4-FFF2-40B4-BE49-F238E27FC236}">
                <a16:creationId xmlns:a16="http://schemas.microsoft.com/office/drawing/2014/main" id="{3ED1794F-57A7-4EE4-8A8C-1050A09FDE31}"/>
              </a:ext>
            </a:extLst>
          </p:cNvPr>
          <p:cNvSpPr/>
          <p:nvPr userDrawn="1"/>
        </p:nvSpPr>
        <p:spPr>
          <a:xfrm>
            <a:off x="2334737" y="5390086"/>
            <a:ext cx="1801468" cy="495108"/>
          </a:xfrm>
          <a:prstGeom prst="chevron">
            <a:avLst>
              <a:gd name="adj" fmla="val 15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r>
              <a:rPr lang="de-DE">
                <a:solidFill>
                  <a:schemeClr val="bg1"/>
                </a:solidFill>
              </a:rPr>
              <a:t>Prozess</a:t>
            </a:r>
          </a:p>
        </p:txBody>
      </p:sp>
      <p:sp>
        <p:nvSpPr>
          <p:cNvPr id="35" name="Eingebuchteter Richtungspfeil 37">
            <a:extLst>
              <a:ext uri="{FF2B5EF4-FFF2-40B4-BE49-F238E27FC236}">
                <a16:creationId xmlns:a16="http://schemas.microsoft.com/office/drawing/2014/main" id="{F070519F-8B08-4734-B268-D144E9144A30}"/>
              </a:ext>
            </a:extLst>
          </p:cNvPr>
          <p:cNvSpPr/>
          <p:nvPr userDrawn="1"/>
        </p:nvSpPr>
        <p:spPr>
          <a:xfrm>
            <a:off x="4170710" y="5390086"/>
            <a:ext cx="1801468" cy="495108"/>
          </a:xfrm>
          <a:prstGeom prst="chevron">
            <a:avLst>
              <a:gd name="adj" fmla="val 15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r>
              <a:rPr lang="de-DE">
                <a:solidFill>
                  <a:schemeClr val="bg1"/>
                </a:solidFill>
              </a:rPr>
              <a:t>Prozess</a:t>
            </a:r>
          </a:p>
        </p:txBody>
      </p:sp>
      <p:sp>
        <p:nvSpPr>
          <p:cNvPr id="36" name="Textfeld 35">
            <a:extLst>
              <a:ext uri="{FF2B5EF4-FFF2-40B4-BE49-F238E27FC236}">
                <a16:creationId xmlns:a16="http://schemas.microsoft.com/office/drawing/2014/main" id="{0EECCBDE-45C6-4F52-A00A-08A3BCD571B6}"/>
              </a:ext>
            </a:extLst>
          </p:cNvPr>
          <p:cNvSpPr txBox="1"/>
          <p:nvPr userDrawn="1"/>
        </p:nvSpPr>
        <p:spPr>
          <a:xfrm>
            <a:off x="503359" y="1561552"/>
            <a:ext cx="2335934" cy="492443"/>
          </a:xfrm>
          <a:prstGeom prst="rect">
            <a:avLst/>
          </a:prstGeom>
          <a:noFill/>
        </p:spPr>
        <p:txBody>
          <a:bodyPr wrap="square" lIns="0" tIns="0" rIns="0" bIns="0" rtlCol="0">
            <a:spAutoFit/>
          </a:bodyPr>
          <a:lstStyle/>
          <a:p>
            <a:pPr algn="l"/>
            <a:r>
              <a:rPr lang="de-DE" sz="1600">
                <a:ea typeface="Fira Sans" panose="020B0503050000020004" pitchFamily="34" charset="0"/>
              </a:rPr>
              <a:t>Diese Nummerierungen</a:t>
            </a:r>
          </a:p>
          <a:p>
            <a:pPr algn="l"/>
            <a:r>
              <a:rPr lang="de-DE" sz="1600">
                <a:ea typeface="Fira Sans" panose="020B0503050000020004" pitchFamily="34" charset="0"/>
              </a:rPr>
              <a:t>Immer einheitlich färben</a:t>
            </a:r>
          </a:p>
        </p:txBody>
      </p:sp>
      <p:grpSp>
        <p:nvGrpSpPr>
          <p:cNvPr id="37" name="Gruppieren 36">
            <a:extLst>
              <a:ext uri="{FF2B5EF4-FFF2-40B4-BE49-F238E27FC236}">
                <a16:creationId xmlns:a16="http://schemas.microsoft.com/office/drawing/2014/main" id="{43231BAA-F35A-4AC0-9BB5-15211BDAE258}"/>
              </a:ext>
            </a:extLst>
          </p:cNvPr>
          <p:cNvGrpSpPr/>
          <p:nvPr userDrawn="1"/>
        </p:nvGrpSpPr>
        <p:grpSpPr>
          <a:xfrm>
            <a:off x="9897432" y="3864893"/>
            <a:ext cx="1835973" cy="495108"/>
            <a:chOff x="9492494" y="3017008"/>
            <a:chExt cx="2228232" cy="600889"/>
          </a:xfrm>
        </p:grpSpPr>
        <p:sp>
          <p:nvSpPr>
            <p:cNvPr id="38" name="Rechteck 37">
              <a:extLst>
                <a:ext uri="{FF2B5EF4-FFF2-40B4-BE49-F238E27FC236}">
                  <a16:creationId xmlns:a16="http://schemas.microsoft.com/office/drawing/2014/main" id="{D558DD1B-D1AC-4A1E-AEF3-BE5967048B98}"/>
                </a:ext>
              </a:extLst>
            </p:cNvPr>
            <p:cNvSpPr/>
            <p:nvPr/>
          </p:nvSpPr>
          <p:spPr>
            <a:xfrm>
              <a:off x="9877594" y="3017008"/>
              <a:ext cx="303851" cy="600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39" name="Rechteck 38">
              <a:extLst>
                <a:ext uri="{FF2B5EF4-FFF2-40B4-BE49-F238E27FC236}">
                  <a16:creationId xmlns:a16="http://schemas.microsoft.com/office/drawing/2014/main" id="{D1267FBB-E937-4ADE-B22C-E859E7B2FB78}"/>
                </a:ext>
              </a:extLst>
            </p:cNvPr>
            <p:cNvSpPr/>
            <p:nvPr/>
          </p:nvSpPr>
          <p:spPr>
            <a:xfrm>
              <a:off x="10262414" y="3017008"/>
              <a:ext cx="303851" cy="600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40" name="Rechteck 39">
              <a:extLst>
                <a:ext uri="{FF2B5EF4-FFF2-40B4-BE49-F238E27FC236}">
                  <a16:creationId xmlns:a16="http://schemas.microsoft.com/office/drawing/2014/main" id="{0C7E7545-F9D2-4472-AC8D-EDDBC9C69FA9}"/>
                </a:ext>
              </a:extLst>
            </p:cNvPr>
            <p:cNvSpPr/>
            <p:nvPr/>
          </p:nvSpPr>
          <p:spPr>
            <a:xfrm>
              <a:off x="10647235" y="3017008"/>
              <a:ext cx="303851" cy="6008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41" name="Rechteck 40">
              <a:extLst>
                <a:ext uri="{FF2B5EF4-FFF2-40B4-BE49-F238E27FC236}">
                  <a16:creationId xmlns:a16="http://schemas.microsoft.com/office/drawing/2014/main" id="{DD0154E4-C2F1-41C4-BB12-A3E615F5E952}"/>
                </a:ext>
              </a:extLst>
            </p:cNvPr>
            <p:cNvSpPr/>
            <p:nvPr/>
          </p:nvSpPr>
          <p:spPr>
            <a:xfrm>
              <a:off x="11032055" y="3017008"/>
              <a:ext cx="303851" cy="6008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42" name="Rechteck 41">
              <a:extLst>
                <a:ext uri="{FF2B5EF4-FFF2-40B4-BE49-F238E27FC236}">
                  <a16:creationId xmlns:a16="http://schemas.microsoft.com/office/drawing/2014/main" id="{21086A03-ABEF-4B50-A3C0-356007128388}"/>
                </a:ext>
              </a:extLst>
            </p:cNvPr>
            <p:cNvSpPr/>
            <p:nvPr/>
          </p:nvSpPr>
          <p:spPr>
            <a:xfrm>
              <a:off x="11416875" y="3017008"/>
              <a:ext cx="303851" cy="6008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43" name="Rechteck 42">
              <a:extLst>
                <a:ext uri="{FF2B5EF4-FFF2-40B4-BE49-F238E27FC236}">
                  <a16:creationId xmlns:a16="http://schemas.microsoft.com/office/drawing/2014/main" id="{A5AACEF4-685C-46D7-9A30-DD4586B19930}"/>
                </a:ext>
              </a:extLst>
            </p:cNvPr>
            <p:cNvSpPr/>
            <p:nvPr/>
          </p:nvSpPr>
          <p:spPr>
            <a:xfrm>
              <a:off x="9492494" y="3017008"/>
              <a:ext cx="303851" cy="6008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grpSp>
      <p:sp>
        <p:nvSpPr>
          <p:cNvPr id="44" name="Textfeld 43">
            <a:extLst>
              <a:ext uri="{FF2B5EF4-FFF2-40B4-BE49-F238E27FC236}">
                <a16:creationId xmlns:a16="http://schemas.microsoft.com/office/drawing/2014/main" id="{4F1F090F-3CC4-43B4-B99F-68E82BFA35CF}"/>
              </a:ext>
            </a:extLst>
          </p:cNvPr>
          <p:cNvSpPr txBox="1"/>
          <p:nvPr userDrawn="1"/>
        </p:nvSpPr>
        <p:spPr>
          <a:xfrm>
            <a:off x="9242005" y="5255733"/>
            <a:ext cx="2335934" cy="246221"/>
          </a:xfrm>
          <a:prstGeom prst="rect">
            <a:avLst/>
          </a:prstGeom>
          <a:noFill/>
        </p:spPr>
        <p:txBody>
          <a:bodyPr wrap="square" lIns="0" tIns="0" rIns="0" bIns="0" rtlCol="0">
            <a:spAutoFit/>
          </a:bodyPr>
          <a:lstStyle/>
          <a:p>
            <a:pPr algn="l"/>
            <a:r>
              <a:rPr lang="de-DE" sz="1600">
                <a:ea typeface="Fira Sans" panose="020B0503050000020004" pitchFamily="34" charset="0"/>
              </a:rPr>
              <a:t>Mögliche Farben</a:t>
            </a:r>
          </a:p>
        </p:txBody>
      </p:sp>
      <p:grpSp>
        <p:nvGrpSpPr>
          <p:cNvPr id="45" name="Gruppieren 44">
            <a:extLst>
              <a:ext uri="{FF2B5EF4-FFF2-40B4-BE49-F238E27FC236}">
                <a16:creationId xmlns:a16="http://schemas.microsoft.com/office/drawing/2014/main" id="{350860AB-DF7E-4168-B18F-BB0B7967453D}"/>
              </a:ext>
            </a:extLst>
          </p:cNvPr>
          <p:cNvGrpSpPr/>
          <p:nvPr userDrawn="1"/>
        </p:nvGrpSpPr>
        <p:grpSpPr>
          <a:xfrm>
            <a:off x="9240207" y="5493668"/>
            <a:ext cx="1835973" cy="495108"/>
            <a:chOff x="9492494" y="3017008"/>
            <a:chExt cx="2228232" cy="600889"/>
          </a:xfrm>
        </p:grpSpPr>
        <p:sp>
          <p:nvSpPr>
            <p:cNvPr id="46" name="Rechteck 45">
              <a:extLst>
                <a:ext uri="{FF2B5EF4-FFF2-40B4-BE49-F238E27FC236}">
                  <a16:creationId xmlns:a16="http://schemas.microsoft.com/office/drawing/2014/main" id="{BBA6F5D6-CB42-47D8-BB80-433F6076C51E}"/>
                </a:ext>
              </a:extLst>
            </p:cNvPr>
            <p:cNvSpPr/>
            <p:nvPr/>
          </p:nvSpPr>
          <p:spPr>
            <a:xfrm>
              <a:off x="9877594" y="3017008"/>
              <a:ext cx="303851" cy="600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47" name="Rechteck 46">
              <a:extLst>
                <a:ext uri="{FF2B5EF4-FFF2-40B4-BE49-F238E27FC236}">
                  <a16:creationId xmlns:a16="http://schemas.microsoft.com/office/drawing/2014/main" id="{E7362735-E23E-40CE-9CBB-44E3DA24CD60}"/>
                </a:ext>
              </a:extLst>
            </p:cNvPr>
            <p:cNvSpPr/>
            <p:nvPr/>
          </p:nvSpPr>
          <p:spPr>
            <a:xfrm>
              <a:off x="10262414" y="3017008"/>
              <a:ext cx="303851" cy="6008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48" name="Rechteck 47">
              <a:extLst>
                <a:ext uri="{FF2B5EF4-FFF2-40B4-BE49-F238E27FC236}">
                  <a16:creationId xmlns:a16="http://schemas.microsoft.com/office/drawing/2014/main" id="{79D6460B-06C4-49B1-91D9-55AAAF36A598}"/>
                </a:ext>
              </a:extLst>
            </p:cNvPr>
            <p:cNvSpPr/>
            <p:nvPr/>
          </p:nvSpPr>
          <p:spPr>
            <a:xfrm>
              <a:off x="10647235" y="3017008"/>
              <a:ext cx="303851" cy="6008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49" name="Rechteck 48">
              <a:extLst>
                <a:ext uri="{FF2B5EF4-FFF2-40B4-BE49-F238E27FC236}">
                  <a16:creationId xmlns:a16="http://schemas.microsoft.com/office/drawing/2014/main" id="{22ED6961-C4DE-450F-BD16-8FF531EB75F7}"/>
                </a:ext>
              </a:extLst>
            </p:cNvPr>
            <p:cNvSpPr/>
            <p:nvPr/>
          </p:nvSpPr>
          <p:spPr>
            <a:xfrm>
              <a:off x="11032055" y="3017008"/>
              <a:ext cx="303851" cy="6008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50" name="Rechteck 49">
              <a:extLst>
                <a:ext uri="{FF2B5EF4-FFF2-40B4-BE49-F238E27FC236}">
                  <a16:creationId xmlns:a16="http://schemas.microsoft.com/office/drawing/2014/main" id="{44400712-2E06-47C2-B493-0156F5761E59}"/>
                </a:ext>
              </a:extLst>
            </p:cNvPr>
            <p:cNvSpPr/>
            <p:nvPr/>
          </p:nvSpPr>
          <p:spPr>
            <a:xfrm>
              <a:off x="11416875" y="3017008"/>
              <a:ext cx="303851" cy="6008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sp>
          <p:nvSpPr>
            <p:cNvPr id="51" name="Rechteck 50">
              <a:extLst>
                <a:ext uri="{FF2B5EF4-FFF2-40B4-BE49-F238E27FC236}">
                  <a16:creationId xmlns:a16="http://schemas.microsoft.com/office/drawing/2014/main" id="{7A0C364C-E3F8-4BDD-9721-F29840916B42}"/>
                </a:ext>
              </a:extLst>
            </p:cNvPr>
            <p:cNvSpPr/>
            <p:nvPr/>
          </p:nvSpPr>
          <p:spPr>
            <a:xfrm>
              <a:off x="9492494" y="3017008"/>
              <a:ext cx="303851" cy="6008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spAutoFit/>
            </a:bodyPr>
            <a:lstStyle/>
            <a:p>
              <a:pPr algn="ctr"/>
              <a:endParaRPr lang="de-DE">
                <a:solidFill>
                  <a:schemeClr val="bg1"/>
                </a:solidFill>
              </a:endParaRPr>
            </a:p>
          </p:txBody>
        </p:sp>
      </p:grpSp>
      <p:sp>
        <p:nvSpPr>
          <p:cNvPr id="52" name="Textfeld 51">
            <a:extLst>
              <a:ext uri="{FF2B5EF4-FFF2-40B4-BE49-F238E27FC236}">
                <a16:creationId xmlns:a16="http://schemas.microsoft.com/office/drawing/2014/main" id="{DDBFD0E7-E1B2-4C57-8B4B-7FB2EB08B8E3}"/>
              </a:ext>
            </a:extLst>
          </p:cNvPr>
          <p:cNvSpPr txBox="1"/>
          <p:nvPr userDrawn="1"/>
        </p:nvSpPr>
        <p:spPr>
          <a:xfrm>
            <a:off x="6223689" y="1561552"/>
            <a:ext cx="5509715" cy="615553"/>
          </a:xfrm>
          <a:prstGeom prst="rect">
            <a:avLst/>
          </a:prstGeom>
          <a:noFill/>
        </p:spPr>
        <p:txBody>
          <a:bodyPr wrap="square" lIns="0" tIns="0" rIns="0" bIns="0" rtlCol="0">
            <a:spAutoFit/>
          </a:bodyPr>
          <a:lstStyle/>
          <a:p>
            <a:pPr algn="l"/>
            <a:r>
              <a:rPr lang="de-DE" sz="2000">
                <a:ea typeface="Fira Sans" panose="020B0503050000020004" pitchFamily="34" charset="0"/>
              </a:rPr>
              <a:t>Achtung! Generell darf orange, pink und grün nicht miteinander kombiniert werden!</a:t>
            </a:r>
          </a:p>
        </p:txBody>
      </p:sp>
    </p:spTree>
    <p:extLst>
      <p:ext uri="{BB962C8B-B14F-4D97-AF65-F5344CB8AC3E}">
        <p14:creationId xmlns:p14="http://schemas.microsoft.com/office/powerpoint/2010/main" val="24803317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NR Group Needful Things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F8A5F6-C40B-4E3B-A815-B3F4120DB28D}"/>
              </a:ext>
            </a:extLst>
          </p:cNvPr>
          <p:cNvSpPr>
            <a:spLocks noGrp="1"/>
          </p:cNvSpPr>
          <p:nvPr>
            <p:ph type="title" hasCustomPrompt="1"/>
          </p:nvPr>
        </p:nvSpPr>
        <p:spPr/>
        <p:txBody>
          <a:bodyPr/>
          <a:lstStyle>
            <a:lvl1pPr>
              <a:defRPr/>
            </a:lvl1pPr>
          </a:lstStyle>
          <a:p>
            <a:r>
              <a:rPr lang="de-DE" err="1"/>
              <a:t>Needful</a:t>
            </a:r>
            <a:r>
              <a:rPr lang="de-DE"/>
              <a:t> Things</a:t>
            </a:r>
          </a:p>
        </p:txBody>
      </p:sp>
      <p:sp>
        <p:nvSpPr>
          <p:cNvPr id="3" name="Datumsplatzhalter 2">
            <a:extLst>
              <a:ext uri="{FF2B5EF4-FFF2-40B4-BE49-F238E27FC236}">
                <a16:creationId xmlns:a16="http://schemas.microsoft.com/office/drawing/2014/main" id="{001B1520-EBBD-402A-9DD2-499F2477DD3B}"/>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5" name="Foliennummernplatzhalter 4">
            <a:extLst>
              <a:ext uri="{FF2B5EF4-FFF2-40B4-BE49-F238E27FC236}">
                <a16:creationId xmlns:a16="http://schemas.microsoft.com/office/drawing/2014/main" id="{FB1686B6-76AE-4B86-B47F-33B23D923558}"/>
              </a:ext>
            </a:extLst>
          </p:cNvPr>
          <p:cNvSpPr>
            <a:spLocks noGrp="1"/>
          </p:cNvSpPr>
          <p:nvPr>
            <p:ph type="sldNum" sz="quarter" idx="12"/>
          </p:nvPr>
        </p:nvSpPr>
        <p:spPr/>
        <p:txBody>
          <a:bodyPr/>
          <a:lstStyle/>
          <a:p>
            <a:fld id="{EDA2C87F-6D3A-430E-BA84-170B112A024C}" type="slidenum">
              <a:rPr lang="de-DE" smtClean="0"/>
              <a:pPr/>
              <a:t>‹Nr.›</a:t>
            </a:fld>
            <a:endParaRPr lang="de-DE"/>
          </a:p>
        </p:txBody>
      </p:sp>
      <p:pic>
        <p:nvPicPr>
          <p:cNvPr id="116" name="Grafik 115" descr="Erdkugel: Afrika und Europa mit einfarbiger Füllung">
            <a:extLst>
              <a:ext uri="{FF2B5EF4-FFF2-40B4-BE49-F238E27FC236}">
                <a16:creationId xmlns:a16="http://schemas.microsoft.com/office/drawing/2014/main" id="{EEFFAE32-06BE-4D38-91C1-CFFB984629B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48609" y="3241184"/>
            <a:ext cx="540000" cy="540000"/>
          </a:xfrm>
          <a:prstGeom prst="rect">
            <a:avLst/>
          </a:prstGeom>
        </p:spPr>
      </p:pic>
      <p:pic>
        <p:nvPicPr>
          <p:cNvPr id="117" name="Grafik 116" descr="Gebäude mit einfarbiger Füllung">
            <a:extLst>
              <a:ext uri="{FF2B5EF4-FFF2-40B4-BE49-F238E27FC236}">
                <a16:creationId xmlns:a16="http://schemas.microsoft.com/office/drawing/2014/main" id="{F4CE4C7B-C30A-420A-97C6-CA295E6633C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8609" y="3224523"/>
            <a:ext cx="540000" cy="540000"/>
          </a:xfrm>
          <a:prstGeom prst="rect">
            <a:avLst/>
          </a:prstGeom>
        </p:spPr>
      </p:pic>
      <p:pic>
        <p:nvPicPr>
          <p:cNvPr id="118" name="Grafik 117" descr="Menüband mit einfarbiger Füllung">
            <a:extLst>
              <a:ext uri="{FF2B5EF4-FFF2-40B4-BE49-F238E27FC236}">
                <a16:creationId xmlns:a16="http://schemas.microsoft.com/office/drawing/2014/main" id="{439810E0-7ED3-4562-A43A-1493145191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73294" y="3222980"/>
            <a:ext cx="540000" cy="540000"/>
          </a:xfrm>
          <a:prstGeom prst="rect">
            <a:avLst/>
          </a:prstGeom>
        </p:spPr>
      </p:pic>
      <p:pic>
        <p:nvPicPr>
          <p:cNvPr id="119" name="Grafik 118" descr="Raute mit einfarbiger Füllung">
            <a:extLst>
              <a:ext uri="{FF2B5EF4-FFF2-40B4-BE49-F238E27FC236}">
                <a16:creationId xmlns:a16="http://schemas.microsoft.com/office/drawing/2014/main" id="{44A969C5-28F1-434C-B51F-6306D008215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33294" y="3224523"/>
            <a:ext cx="540000" cy="540000"/>
          </a:xfrm>
          <a:prstGeom prst="rect">
            <a:avLst/>
          </a:prstGeom>
        </p:spPr>
      </p:pic>
      <p:pic>
        <p:nvPicPr>
          <p:cNvPr id="120" name="Grafik 119" descr="Balkendiagramm mit einfarbiger Füllung">
            <a:extLst>
              <a:ext uri="{FF2B5EF4-FFF2-40B4-BE49-F238E27FC236}">
                <a16:creationId xmlns:a16="http://schemas.microsoft.com/office/drawing/2014/main" id="{AB910825-2804-407B-AB6B-10267739AA3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18997" y="4299070"/>
            <a:ext cx="540000" cy="540000"/>
          </a:xfrm>
          <a:prstGeom prst="rect">
            <a:avLst/>
          </a:prstGeom>
        </p:spPr>
      </p:pic>
      <p:pic>
        <p:nvPicPr>
          <p:cNvPr id="121" name="Grafik 120" descr="Stoppuhr 75% mit einfarbiger Füllung">
            <a:extLst>
              <a:ext uri="{FF2B5EF4-FFF2-40B4-BE49-F238E27FC236}">
                <a16:creationId xmlns:a16="http://schemas.microsoft.com/office/drawing/2014/main" id="{DA45C22F-2F0E-4C3B-B110-4D22E832AEA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98247" y="4299070"/>
            <a:ext cx="540000" cy="540000"/>
          </a:xfrm>
          <a:prstGeom prst="rect">
            <a:avLst/>
          </a:prstGeom>
        </p:spPr>
      </p:pic>
      <p:pic>
        <p:nvPicPr>
          <p:cNvPr id="122" name="Grafik 121" descr="Callcenter mit einfarbiger Füllung">
            <a:extLst>
              <a:ext uri="{FF2B5EF4-FFF2-40B4-BE49-F238E27FC236}">
                <a16:creationId xmlns:a16="http://schemas.microsoft.com/office/drawing/2014/main" id="{D101670B-CC51-41D3-86BD-2679ED08C47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58247" y="4299070"/>
            <a:ext cx="540000" cy="540000"/>
          </a:xfrm>
          <a:prstGeom prst="rect">
            <a:avLst/>
          </a:prstGeom>
        </p:spPr>
      </p:pic>
      <p:pic>
        <p:nvPicPr>
          <p:cNvPr id="123" name="Grafik 122" descr="Registrierkasse mit einfarbiger Füllung">
            <a:extLst>
              <a:ext uri="{FF2B5EF4-FFF2-40B4-BE49-F238E27FC236}">
                <a16:creationId xmlns:a16="http://schemas.microsoft.com/office/drawing/2014/main" id="{61995BA3-EF78-408C-B9AF-B713D4B321B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537497" y="4299070"/>
            <a:ext cx="540000" cy="540000"/>
          </a:xfrm>
          <a:prstGeom prst="rect">
            <a:avLst/>
          </a:prstGeom>
        </p:spPr>
      </p:pic>
      <p:pic>
        <p:nvPicPr>
          <p:cNvPr id="124" name="Grafik 123" descr="Kreditkarte mit einfarbiger Füllung">
            <a:extLst>
              <a:ext uri="{FF2B5EF4-FFF2-40B4-BE49-F238E27FC236}">
                <a16:creationId xmlns:a16="http://schemas.microsoft.com/office/drawing/2014/main" id="{6652958B-1BA0-4061-9E58-9A3455AE9E8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73294" y="4299070"/>
            <a:ext cx="540000" cy="540000"/>
          </a:xfrm>
          <a:prstGeom prst="rect">
            <a:avLst/>
          </a:prstGeom>
        </p:spPr>
      </p:pic>
      <p:pic>
        <p:nvPicPr>
          <p:cNvPr id="125" name="Grafik 124" descr="Warenkorb mit einfarbiger Füllung">
            <a:extLst>
              <a:ext uri="{FF2B5EF4-FFF2-40B4-BE49-F238E27FC236}">
                <a16:creationId xmlns:a16="http://schemas.microsoft.com/office/drawing/2014/main" id="{FA9519BD-3A78-40CF-9361-D68F79D894E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33294" y="4304869"/>
            <a:ext cx="540000" cy="540000"/>
          </a:xfrm>
          <a:prstGeom prst="rect">
            <a:avLst/>
          </a:prstGeom>
        </p:spPr>
      </p:pic>
      <p:pic>
        <p:nvPicPr>
          <p:cNvPr id="126" name="Grafik 125" descr="Cursor mit einfarbiger Füllung">
            <a:extLst>
              <a:ext uri="{FF2B5EF4-FFF2-40B4-BE49-F238E27FC236}">
                <a16:creationId xmlns:a16="http://schemas.microsoft.com/office/drawing/2014/main" id="{5DAFED9E-29C5-46EC-81DC-154399E6F5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48609" y="4304869"/>
            <a:ext cx="540000" cy="540000"/>
          </a:xfrm>
          <a:prstGeom prst="rect">
            <a:avLst/>
          </a:prstGeom>
        </p:spPr>
      </p:pic>
      <p:pic>
        <p:nvPicPr>
          <p:cNvPr id="127" name="Grafik 126" descr="Filter mit einfarbiger Füllung">
            <a:extLst>
              <a:ext uri="{FF2B5EF4-FFF2-40B4-BE49-F238E27FC236}">
                <a16:creationId xmlns:a16="http://schemas.microsoft.com/office/drawing/2014/main" id="{3D737558-C613-4EE9-88D3-7809F20DF67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9091" y="4304869"/>
            <a:ext cx="540000" cy="540000"/>
          </a:xfrm>
          <a:prstGeom prst="rect">
            <a:avLst/>
          </a:prstGeom>
        </p:spPr>
      </p:pic>
      <p:pic>
        <p:nvPicPr>
          <p:cNvPr id="128" name="Grafik 127" descr="Internet">
            <a:extLst>
              <a:ext uri="{FF2B5EF4-FFF2-40B4-BE49-F238E27FC236}">
                <a16:creationId xmlns:a16="http://schemas.microsoft.com/office/drawing/2014/main" id="{3B0362C6-B9BD-4B59-8EE7-688200C570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658997" y="4299070"/>
            <a:ext cx="540000" cy="540000"/>
          </a:xfrm>
          <a:prstGeom prst="rect">
            <a:avLst/>
          </a:prstGeom>
        </p:spPr>
      </p:pic>
      <p:pic>
        <p:nvPicPr>
          <p:cNvPr id="129" name="Inhaltsplatzhalter 6" descr="Postfach">
            <a:extLst>
              <a:ext uri="{FF2B5EF4-FFF2-40B4-BE49-F238E27FC236}">
                <a16:creationId xmlns:a16="http://schemas.microsoft.com/office/drawing/2014/main" id="{523CBEF8-A0DE-47B3-90BD-5013B93B13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270883" y="4299070"/>
            <a:ext cx="540000" cy="540000"/>
          </a:xfrm>
          <a:prstGeom prst="rect">
            <a:avLst/>
          </a:prstGeom>
        </p:spPr>
      </p:pic>
      <p:pic>
        <p:nvPicPr>
          <p:cNvPr id="130" name="Grafik 129" descr="Geld">
            <a:extLst>
              <a:ext uri="{FF2B5EF4-FFF2-40B4-BE49-F238E27FC236}">
                <a16:creationId xmlns:a16="http://schemas.microsoft.com/office/drawing/2014/main" id="{3CACD136-C019-4CB2-B720-A169EFE2152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29091" y="5388879"/>
            <a:ext cx="540000" cy="540000"/>
          </a:xfrm>
          <a:prstGeom prst="rect">
            <a:avLst/>
          </a:prstGeom>
        </p:spPr>
      </p:pic>
      <p:pic>
        <p:nvPicPr>
          <p:cNvPr id="131" name="Grafik 130" descr="Pulsierendes Herz">
            <a:extLst>
              <a:ext uri="{FF2B5EF4-FFF2-40B4-BE49-F238E27FC236}">
                <a16:creationId xmlns:a16="http://schemas.microsoft.com/office/drawing/2014/main" id="{93B521E7-96F4-4F15-A677-FB104A043E3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93294" y="5391093"/>
            <a:ext cx="540000" cy="540000"/>
          </a:xfrm>
          <a:prstGeom prst="rect">
            <a:avLst/>
          </a:prstGeom>
        </p:spPr>
      </p:pic>
      <p:pic>
        <p:nvPicPr>
          <p:cNvPr id="132" name="Grafik 131" descr="Kinderwagen">
            <a:extLst>
              <a:ext uri="{FF2B5EF4-FFF2-40B4-BE49-F238E27FC236}">
                <a16:creationId xmlns:a16="http://schemas.microsoft.com/office/drawing/2014/main" id="{857694D6-871A-4BD1-B0F8-8B7733EC787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964140" y="5384843"/>
            <a:ext cx="540000" cy="540000"/>
          </a:xfrm>
          <a:prstGeom prst="rect">
            <a:avLst/>
          </a:prstGeom>
        </p:spPr>
      </p:pic>
      <p:pic>
        <p:nvPicPr>
          <p:cNvPr id="133" name="Grafik 132" descr="Wegweiser">
            <a:extLst>
              <a:ext uri="{FF2B5EF4-FFF2-40B4-BE49-F238E27FC236}">
                <a16:creationId xmlns:a16="http://schemas.microsoft.com/office/drawing/2014/main" id="{7566D339-151B-42DB-8FA9-9F830D1986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433294" y="5388879"/>
            <a:ext cx="540000" cy="540000"/>
          </a:xfrm>
          <a:prstGeom prst="rect">
            <a:avLst/>
          </a:prstGeom>
        </p:spPr>
      </p:pic>
      <p:pic>
        <p:nvPicPr>
          <p:cNvPr id="134" name="Grafik 133" descr="Hund">
            <a:extLst>
              <a:ext uri="{FF2B5EF4-FFF2-40B4-BE49-F238E27FC236}">
                <a16:creationId xmlns:a16="http://schemas.microsoft.com/office/drawing/2014/main" id="{C3BE76BF-7F63-4134-AF49-30E943A7ABD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537497" y="5384843"/>
            <a:ext cx="540000" cy="540000"/>
          </a:xfrm>
          <a:prstGeom prst="rect">
            <a:avLst/>
          </a:prstGeom>
        </p:spPr>
      </p:pic>
      <p:pic>
        <p:nvPicPr>
          <p:cNvPr id="135" name="Grafik 134" descr="Klassenzimmer">
            <a:extLst>
              <a:ext uri="{FF2B5EF4-FFF2-40B4-BE49-F238E27FC236}">
                <a16:creationId xmlns:a16="http://schemas.microsoft.com/office/drawing/2014/main" id="{DC40F673-3FCB-4872-9D91-85A06CA13B8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058247" y="5384843"/>
            <a:ext cx="540000" cy="540000"/>
          </a:xfrm>
          <a:prstGeom prst="rect">
            <a:avLst/>
          </a:prstGeom>
        </p:spPr>
      </p:pic>
      <p:grpSp>
        <p:nvGrpSpPr>
          <p:cNvPr id="136" name="Gruppieren 135">
            <a:extLst>
              <a:ext uri="{FF2B5EF4-FFF2-40B4-BE49-F238E27FC236}">
                <a16:creationId xmlns:a16="http://schemas.microsoft.com/office/drawing/2014/main" id="{07F94556-4372-4094-83CF-5A24FD1EF5E5}"/>
              </a:ext>
            </a:extLst>
          </p:cNvPr>
          <p:cNvGrpSpPr/>
          <p:nvPr userDrawn="1"/>
        </p:nvGrpSpPr>
        <p:grpSpPr>
          <a:xfrm>
            <a:off x="3506083" y="5373957"/>
            <a:ext cx="724328" cy="550886"/>
            <a:chOff x="10916736" y="2104635"/>
            <a:chExt cx="724328" cy="550886"/>
          </a:xfrm>
        </p:grpSpPr>
        <p:pic>
          <p:nvPicPr>
            <p:cNvPr id="137" name="Grafik 136" descr="Mann mit Stock">
              <a:extLst>
                <a:ext uri="{FF2B5EF4-FFF2-40B4-BE49-F238E27FC236}">
                  <a16:creationId xmlns:a16="http://schemas.microsoft.com/office/drawing/2014/main" id="{9096E8FB-DCB0-497E-A504-4611B04DDE7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101064" y="2115521"/>
              <a:ext cx="540000" cy="540000"/>
            </a:xfrm>
            <a:prstGeom prst="rect">
              <a:avLst/>
            </a:prstGeom>
          </p:spPr>
        </p:pic>
        <p:pic>
          <p:nvPicPr>
            <p:cNvPr id="138" name="Grafik 137" descr="Frau mit Stock">
              <a:extLst>
                <a:ext uri="{FF2B5EF4-FFF2-40B4-BE49-F238E27FC236}">
                  <a16:creationId xmlns:a16="http://schemas.microsoft.com/office/drawing/2014/main" id="{C1463026-FACF-40F0-A9FC-59BDA93E8B7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0916736" y="2104635"/>
              <a:ext cx="540000" cy="540000"/>
            </a:xfrm>
            <a:prstGeom prst="rect">
              <a:avLst/>
            </a:prstGeom>
          </p:spPr>
        </p:pic>
      </p:grpSp>
      <p:pic>
        <p:nvPicPr>
          <p:cNvPr id="139" name="Grafik 138" descr="Rettungsweste">
            <a:extLst>
              <a:ext uri="{FF2B5EF4-FFF2-40B4-BE49-F238E27FC236}">
                <a16:creationId xmlns:a16="http://schemas.microsoft.com/office/drawing/2014/main" id="{98F29240-3A19-402B-9ACF-FF39633DC8C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4658997" y="5373957"/>
            <a:ext cx="540000" cy="540000"/>
          </a:xfrm>
          <a:prstGeom prst="rect">
            <a:avLst/>
          </a:prstGeom>
        </p:spPr>
      </p:pic>
      <p:pic>
        <p:nvPicPr>
          <p:cNvPr id="140" name="Grafik 139" descr="Registrieren">
            <a:extLst>
              <a:ext uri="{FF2B5EF4-FFF2-40B4-BE49-F238E27FC236}">
                <a16:creationId xmlns:a16="http://schemas.microsoft.com/office/drawing/2014/main" id="{8A7031EC-45AE-497E-8273-A618E4B700E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5270667" y="5384843"/>
            <a:ext cx="540000" cy="540000"/>
          </a:xfrm>
          <a:prstGeom prst="rect">
            <a:avLst/>
          </a:prstGeom>
        </p:spPr>
      </p:pic>
      <p:pic>
        <p:nvPicPr>
          <p:cNvPr id="141" name="Grafik 140" descr="Tennis">
            <a:extLst>
              <a:ext uri="{FF2B5EF4-FFF2-40B4-BE49-F238E27FC236}">
                <a16:creationId xmlns:a16="http://schemas.microsoft.com/office/drawing/2014/main" id="{6407DB63-C9D8-4650-A022-DEB32A93216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4148264" y="5384843"/>
            <a:ext cx="540000" cy="540000"/>
          </a:xfrm>
          <a:prstGeom prst="rect">
            <a:avLst/>
          </a:prstGeom>
        </p:spPr>
      </p:pic>
      <p:pic>
        <p:nvPicPr>
          <p:cNvPr id="142" name="Grafik 141" descr="Krawatte">
            <a:extLst>
              <a:ext uri="{FF2B5EF4-FFF2-40B4-BE49-F238E27FC236}">
                <a16:creationId xmlns:a16="http://schemas.microsoft.com/office/drawing/2014/main" id="{0E4FAAB3-0057-41F8-9996-3942DCD3C4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5882337" y="5373957"/>
            <a:ext cx="540000" cy="540000"/>
          </a:xfrm>
          <a:prstGeom prst="rect">
            <a:avLst/>
          </a:prstGeom>
        </p:spPr>
      </p:pic>
      <p:pic>
        <p:nvPicPr>
          <p:cNvPr id="143" name="Grafik 142" descr="Schreibmaschine">
            <a:extLst>
              <a:ext uri="{FF2B5EF4-FFF2-40B4-BE49-F238E27FC236}">
                <a16:creationId xmlns:a16="http://schemas.microsoft.com/office/drawing/2014/main" id="{901DDE88-DBE3-4233-B42C-AFFB46FA893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6393070" y="5384843"/>
            <a:ext cx="540000" cy="540000"/>
          </a:xfrm>
          <a:prstGeom prst="rect">
            <a:avLst/>
          </a:prstGeom>
        </p:spPr>
      </p:pic>
      <p:pic>
        <p:nvPicPr>
          <p:cNvPr id="144" name="Grafik 143" descr="Ort">
            <a:extLst>
              <a:ext uri="{FF2B5EF4-FFF2-40B4-BE49-F238E27FC236}">
                <a16:creationId xmlns:a16="http://schemas.microsoft.com/office/drawing/2014/main" id="{74D99900-9750-43D2-B2AE-052DBBD6B44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7004740" y="5384843"/>
            <a:ext cx="540000" cy="540000"/>
          </a:xfrm>
          <a:prstGeom prst="rect">
            <a:avLst/>
          </a:prstGeom>
        </p:spPr>
      </p:pic>
      <p:pic>
        <p:nvPicPr>
          <p:cNvPr id="145" name="Grafik 144" descr="Mitarbeiterausweis mit einfarbiger Füllung">
            <a:extLst>
              <a:ext uri="{FF2B5EF4-FFF2-40B4-BE49-F238E27FC236}">
                <a16:creationId xmlns:a16="http://schemas.microsoft.com/office/drawing/2014/main" id="{A8B1362D-CC7F-49D7-B0F5-59FD5CD91C9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5860107" y="4296460"/>
            <a:ext cx="540000" cy="540000"/>
          </a:xfrm>
          <a:prstGeom prst="rect">
            <a:avLst/>
          </a:prstGeom>
        </p:spPr>
      </p:pic>
      <p:pic>
        <p:nvPicPr>
          <p:cNvPr id="146" name="Grafik 145" descr="Einkaufskorb mit einfarbiger Füllung">
            <a:extLst>
              <a:ext uri="{FF2B5EF4-FFF2-40B4-BE49-F238E27FC236}">
                <a16:creationId xmlns:a16="http://schemas.microsoft.com/office/drawing/2014/main" id="{D2CA7BC5-0F2B-4280-8A8E-DC266D6C30D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6444792" y="4296460"/>
            <a:ext cx="540000" cy="540000"/>
          </a:xfrm>
          <a:prstGeom prst="rect">
            <a:avLst/>
          </a:prstGeom>
        </p:spPr>
      </p:pic>
      <p:pic>
        <p:nvPicPr>
          <p:cNvPr id="147" name="Grafik 146" descr="E-Mail mit einfarbiger Füllung">
            <a:extLst>
              <a:ext uri="{FF2B5EF4-FFF2-40B4-BE49-F238E27FC236}">
                <a16:creationId xmlns:a16="http://schemas.microsoft.com/office/drawing/2014/main" id="{A11502B7-7C95-46F1-98B3-67095E649F5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7050465" y="4304869"/>
            <a:ext cx="540000" cy="540000"/>
          </a:xfrm>
          <a:prstGeom prst="rect">
            <a:avLst/>
          </a:prstGeom>
        </p:spPr>
      </p:pic>
      <p:pic>
        <p:nvPicPr>
          <p:cNvPr id="148" name="Grafik 147" descr="Abschlusshut mit einfarbiger Füllung">
            <a:extLst>
              <a:ext uri="{FF2B5EF4-FFF2-40B4-BE49-F238E27FC236}">
                <a16:creationId xmlns:a16="http://schemas.microsoft.com/office/drawing/2014/main" id="{FAE99309-3AB9-4411-BCAB-43572D8602F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7655464" y="5373957"/>
            <a:ext cx="540000" cy="540000"/>
          </a:xfrm>
          <a:prstGeom prst="rect">
            <a:avLst/>
          </a:prstGeom>
        </p:spPr>
      </p:pic>
      <p:pic>
        <p:nvPicPr>
          <p:cNvPr id="149" name="Grafik 148" descr="Fernstudium Wissenschaft mit einfarbiger Füllung">
            <a:extLst>
              <a:ext uri="{FF2B5EF4-FFF2-40B4-BE49-F238E27FC236}">
                <a16:creationId xmlns:a16="http://schemas.microsoft.com/office/drawing/2014/main" id="{8B0299B5-8978-4295-AC8C-4A0A1161E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7662351" y="4304869"/>
            <a:ext cx="540000" cy="540000"/>
          </a:xfrm>
          <a:prstGeom prst="rect">
            <a:avLst/>
          </a:prstGeom>
        </p:spPr>
      </p:pic>
      <p:pic>
        <p:nvPicPr>
          <p:cNvPr id="150" name="Grafik 149" descr="Schwangere Frau mit einfarbiger Füllung">
            <a:extLst>
              <a:ext uri="{FF2B5EF4-FFF2-40B4-BE49-F238E27FC236}">
                <a16:creationId xmlns:a16="http://schemas.microsoft.com/office/drawing/2014/main" id="{B6A24D4F-E44D-42EF-9F1F-3E22B0A414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8250379" y="5373957"/>
            <a:ext cx="540000" cy="540000"/>
          </a:xfrm>
          <a:prstGeom prst="rect">
            <a:avLst/>
          </a:prstGeom>
        </p:spPr>
      </p:pic>
      <p:pic>
        <p:nvPicPr>
          <p:cNvPr id="151" name="Grafik 150" descr="Sackkarre">
            <a:extLst>
              <a:ext uri="{FF2B5EF4-FFF2-40B4-BE49-F238E27FC236}">
                <a16:creationId xmlns:a16="http://schemas.microsoft.com/office/drawing/2014/main" id="{7B234D6E-A5AC-431D-A268-2ABB6EACB97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8274237" y="4296460"/>
            <a:ext cx="540000" cy="540000"/>
          </a:xfrm>
          <a:prstGeom prst="rect">
            <a:avLst/>
          </a:prstGeom>
        </p:spPr>
      </p:pic>
      <p:pic>
        <p:nvPicPr>
          <p:cNvPr id="152" name="Grafik 151" descr="Hierarchie">
            <a:extLst>
              <a:ext uri="{FF2B5EF4-FFF2-40B4-BE49-F238E27FC236}">
                <a16:creationId xmlns:a16="http://schemas.microsoft.com/office/drawing/2014/main" id="{F3BABE11-7F6B-4EF9-A159-FE49996BA79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9488712" y="4296460"/>
            <a:ext cx="540000" cy="540000"/>
          </a:xfrm>
          <a:prstGeom prst="rect">
            <a:avLst/>
          </a:prstGeom>
        </p:spPr>
      </p:pic>
      <p:pic>
        <p:nvPicPr>
          <p:cNvPr id="153" name="Grafik 152" descr="Webdesign">
            <a:extLst>
              <a:ext uri="{FF2B5EF4-FFF2-40B4-BE49-F238E27FC236}">
                <a16:creationId xmlns:a16="http://schemas.microsoft.com/office/drawing/2014/main" id="{AAB740E6-3F45-430D-8773-4AA47CE4FF5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8879910" y="4304869"/>
            <a:ext cx="540000" cy="540000"/>
          </a:xfrm>
          <a:prstGeom prst="rect">
            <a:avLst/>
          </a:prstGeom>
        </p:spPr>
      </p:pic>
      <p:pic>
        <p:nvPicPr>
          <p:cNvPr id="154" name="Grafik 153" descr="Internet der Dinge mit einfarbiger Füllung">
            <a:extLst>
              <a:ext uri="{FF2B5EF4-FFF2-40B4-BE49-F238E27FC236}">
                <a16:creationId xmlns:a16="http://schemas.microsoft.com/office/drawing/2014/main" id="{EB4EBC6C-27B4-4DEF-9F8B-50F0B901383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10094385" y="4296460"/>
            <a:ext cx="540000" cy="540000"/>
          </a:xfrm>
          <a:prstGeom prst="rect">
            <a:avLst/>
          </a:prstGeom>
        </p:spPr>
      </p:pic>
      <p:pic>
        <p:nvPicPr>
          <p:cNvPr id="155" name="Grafik 154" descr="UI UX mit einfarbiger Füllung">
            <a:extLst>
              <a:ext uri="{FF2B5EF4-FFF2-40B4-BE49-F238E27FC236}">
                <a16:creationId xmlns:a16="http://schemas.microsoft.com/office/drawing/2014/main" id="{7D2D759C-30E9-4314-BF47-48988E2BB42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10700058" y="4304869"/>
            <a:ext cx="540000" cy="540000"/>
          </a:xfrm>
          <a:prstGeom prst="rect">
            <a:avLst/>
          </a:prstGeom>
        </p:spPr>
      </p:pic>
      <p:pic>
        <p:nvPicPr>
          <p:cNvPr id="156" name="Grafik 155" descr="Soziales Netzwerk mit einfarbiger Füllung">
            <a:extLst>
              <a:ext uri="{FF2B5EF4-FFF2-40B4-BE49-F238E27FC236}">
                <a16:creationId xmlns:a16="http://schemas.microsoft.com/office/drawing/2014/main" id="{2BA68137-15E4-46B2-B746-A7942D2D5CD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11293433" y="4296460"/>
            <a:ext cx="540000" cy="540000"/>
          </a:xfrm>
          <a:prstGeom prst="rect">
            <a:avLst/>
          </a:prstGeom>
        </p:spPr>
      </p:pic>
      <p:pic>
        <p:nvPicPr>
          <p:cNvPr id="157" name="Grafik 156" descr="Handschlag mit einfarbiger Füllung">
            <a:extLst>
              <a:ext uri="{FF2B5EF4-FFF2-40B4-BE49-F238E27FC236}">
                <a16:creationId xmlns:a16="http://schemas.microsoft.com/office/drawing/2014/main" id="{74459492-AB7A-4392-9096-AB51152C327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2537497" y="3242559"/>
            <a:ext cx="540000" cy="540000"/>
          </a:xfrm>
          <a:prstGeom prst="rect">
            <a:avLst/>
          </a:prstGeom>
        </p:spPr>
      </p:pic>
      <p:cxnSp>
        <p:nvCxnSpPr>
          <p:cNvPr id="158" name="Gerader Verbinder 157">
            <a:extLst>
              <a:ext uri="{FF2B5EF4-FFF2-40B4-BE49-F238E27FC236}">
                <a16:creationId xmlns:a16="http://schemas.microsoft.com/office/drawing/2014/main" id="{43E23FB6-9FD8-4302-9960-B3F211032AC2}"/>
              </a:ext>
            </a:extLst>
          </p:cNvPr>
          <p:cNvCxnSpPr>
            <a:cxnSpLocks/>
          </p:cNvCxnSpPr>
          <p:nvPr userDrawn="1"/>
        </p:nvCxnSpPr>
        <p:spPr>
          <a:xfrm flipH="1">
            <a:off x="3698264" y="3156167"/>
            <a:ext cx="4006" cy="700789"/>
          </a:xfrm>
          <a:prstGeom prst="line">
            <a:avLst/>
          </a:prstGeom>
          <a:ln cap="flat">
            <a:solidFill>
              <a:srgbClr val="004E82"/>
            </a:solidFill>
            <a:headEnd type="oval"/>
          </a:ln>
        </p:spPr>
        <p:style>
          <a:lnRef idx="1">
            <a:schemeClr val="accent3"/>
          </a:lnRef>
          <a:fillRef idx="0">
            <a:schemeClr val="accent3"/>
          </a:fillRef>
          <a:effectRef idx="0">
            <a:schemeClr val="accent3"/>
          </a:effectRef>
          <a:fontRef idx="minor">
            <a:schemeClr val="tx1"/>
          </a:fontRef>
        </p:style>
      </p:cxnSp>
      <p:cxnSp>
        <p:nvCxnSpPr>
          <p:cNvPr id="159" name="Gerader Verbinder 158">
            <a:extLst>
              <a:ext uri="{FF2B5EF4-FFF2-40B4-BE49-F238E27FC236}">
                <a16:creationId xmlns:a16="http://schemas.microsoft.com/office/drawing/2014/main" id="{463A494D-5423-4D73-817C-73A812E688B7}"/>
              </a:ext>
            </a:extLst>
          </p:cNvPr>
          <p:cNvCxnSpPr>
            <a:cxnSpLocks/>
          </p:cNvCxnSpPr>
          <p:nvPr userDrawn="1"/>
        </p:nvCxnSpPr>
        <p:spPr>
          <a:xfrm flipH="1">
            <a:off x="3960411" y="3152841"/>
            <a:ext cx="3360" cy="704114"/>
          </a:xfrm>
          <a:prstGeom prst="line">
            <a:avLst/>
          </a:prstGeom>
          <a:ln cap="flat">
            <a:headEnd type="oval"/>
          </a:ln>
        </p:spPr>
        <p:style>
          <a:lnRef idx="1">
            <a:schemeClr val="accent3"/>
          </a:lnRef>
          <a:fillRef idx="0">
            <a:schemeClr val="accent3"/>
          </a:fillRef>
          <a:effectRef idx="0">
            <a:schemeClr val="accent3"/>
          </a:effectRef>
          <a:fontRef idx="minor">
            <a:schemeClr val="tx1"/>
          </a:fontRef>
        </p:style>
      </p:cxnSp>
      <p:cxnSp>
        <p:nvCxnSpPr>
          <p:cNvPr id="160" name="Gerader Verbinder 159">
            <a:extLst>
              <a:ext uri="{FF2B5EF4-FFF2-40B4-BE49-F238E27FC236}">
                <a16:creationId xmlns:a16="http://schemas.microsoft.com/office/drawing/2014/main" id="{40ED3E07-22C9-48E4-93CC-9EF0E9EAEDB3}"/>
              </a:ext>
            </a:extLst>
          </p:cNvPr>
          <p:cNvCxnSpPr>
            <a:cxnSpLocks/>
          </p:cNvCxnSpPr>
          <p:nvPr userDrawn="1"/>
        </p:nvCxnSpPr>
        <p:spPr>
          <a:xfrm>
            <a:off x="4218907" y="3152012"/>
            <a:ext cx="3005" cy="700789"/>
          </a:xfrm>
          <a:prstGeom prst="line">
            <a:avLst/>
          </a:prstGeom>
          <a:ln cap="flat">
            <a:solidFill>
              <a:srgbClr val="0068A5"/>
            </a:solidFill>
            <a:headEnd type="oval"/>
          </a:ln>
        </p:spPr>
        <p:style>
          <a:lnRef idx="1">
            <a:schemeClr val="accent3"/>
          </a:lnRef>
          <a:fillRef idx="0">
            <a:schemeClr val="accent3"/>
          </a:fillRef>
          <a:effectRef idx="0">
            <a:schemeClr val="accent3"/>
          </a:effectRef>
          <a:fontRef idx="minor">
            <a:schemeClr val="tx1"/>
          </a:fontRef>
        </p:style>
      </p:cxnSp>
      <p:cxnSp>
        <p:nvCxnSpPr>
          <p:cNvPr id="161" name="Gerader Verbinder 160">
            <a:extLst>
              <a:ext uri="{FF2B5EF4-FFF2-40B4-BE49-F238E27FC236}">
                <a16:creationId xmlns:a16="http://schemas.microsoft.com/office/drawing/2014/main" id="{E0F82019-E7BF-45CC-9815-18327FAE8CDF}"/>
              </a:ext>
            </a:extLst>
          </p:cNvPr>
          <p:cNvCxnSpPr>
            <a:cxnSpLocks/>
          </p:cNvCxnSpPr>
          <p:nvPr userDrawn="1"/>
        </p:nvCxnSpPr>
        <p:spPr>
          <a:xfrm>
            <a:off x="4486507" y="3132110"/>
            <a:ext cx="0" cy="720691"/>
          </a:xfrm>
          <a:prstGeom prst="line">
            <a:avLst/>
          </a:prstGeom>
          <a:ln cap="flat">
            <a:solidFill>
              <a:srgbClr val="004E82"/>
            </a:solidFill>
            <a:headEnd type="none"/>
            <a:tailEnd type="oval"/>
          </a:ln>
        </p:spPr>
        <p:style>
          <a:lnRef idx="1">
            <a:schemeClr val="accent3"/>
          </a:lnRef>
          <a:fillRef idx="0">
            <a:schemeClr val="accent3"/>
          </a:fillRef>
          <a:effectRef idx="0">
            <a:schemeClr val="accent3"/>
          </a:effectRef>
          <a:fontRef idx="minor">
            <a:schemeClr val="tx1"/>
          </a:fontRef>
        </p:style>
      </p:cxnSp>
      <p:cxnSp>
        <p:nvCxnSpPr>
          <p:cNvPr id="162" name="Gerader Verbinder 161">
            <a:extLst>
              <a:ext uri="{FF2B5EF4-FFF2-40B4-BE49-F238E27FC236}">
                <a16:creationId xmlns:a16="http://schemas.microsoft.com/office/drawing/2014/main" id="{D0125DD8-29A3-49A4-B911-8BD37010D4FA}"/>
              </a:ext>
            </a:extLst>
          </p:cNvPr>
          <p:cNvCxnSpPr>
            <a:cxnSpLocks/>
          </p:cNvCxnSpPr>
          <p:nvPr userDrawn="1"/>
        </p:nvCxnSpPr>
        <p:spPr>
          <a:xfrm flipH="1">
            <a:off x="4747362" y="3135435"/>
            <a:ext cx="646" cy="717366"/>
          </a:xfrm>
          <a:prstGeom prst="line">
            <a:avLst/>
          </a:prstGeom>
          <a:ln cap="flat">
            <a:headEnd type="none"/>
            <a:tailEnd type="oval"/>
          </a:ln>
        </p:spPr>
        <p:style>
          <a:lnRef idx="1">
            <a:schemeClr val="accent3"/>
          </a:lnRef>
          <a:fillRef idx="0">
            <a:schemeClr val="accent3"/>
          </a:fillRef>
          <a:effectRef idx="0">
            <a:schemeClr val="accent3"/>
          </a:effectRef>
          <a:fontRef idx="minor">
            <a:schemeClr val="tx1"/>
          </a:fontRef>
        </p:style>
      </p:cxnSp>
      <p:cxnSp>
        <p:nvCxnSpPr>
          <p:cNvPr id="163" name="Gerader Verbinder 162">
            <a:extLst>
              <a:ext uri="{FF2B5EF4-FFF2-40B4-BE49-F238E27FC236}">
                <a16:creationId xmlns:a16="http://schemas.microsoft.com/office/drawing/2014/main" id="{C28F2C07-4F46-4E62-9B17-6BBD383A68DA}"/>
              </a:ext>
            </a:extLst>
          </p:cNvPr>
          <p:cNvCxnSpPr>
            <a:cxnSpLocks/>
          </p:cNvCxnSpPr>
          <p:nvPr userDrawn="1"/>
        </p:nvCxnSpPr>
        <p:spPr>
          <a:xfrm flipH="1">
            <a:off x="5006149" y="3142060"/>
            <a:ext cx="7011" cy="720691"/>
          </a:xfrm>
          <a:prstGeom prst="line">
            <a:avLst/>
          </a:prstGeom>
          <a:ln cap="flat">
            <a:solidFill>
              <a:srgbClr val="0068A5"/>
            </a:solidFill>
            <a:headEnd type="none"/>
            <a:tailEnd type="oval"/>
          </a:ln>
        </p:spPr>
        <p:style>
          <a:lnRef idx="1">
            <a:schemeClr val="accent3"/>
          </a:lnRef>
          <a:fillRef idx="0">
            <a:schemeClr val="accent3"/>
          </a:fillRef>
          <a:effectRef idx="0">
            <a:schemeClr val="accent3"/>
          </a:effectRef>
          <a:fontRef idx="minor">
            <a:schemeClr val="tx1"/>
          </a:fontRef>
        </p:style>
      </p:cxnSp>
      <p:sp>
        <p:nvSpPr>
          <p:cNvPr id="164" name="Freeform 39">
            <a:extLst>
              <a:ext uri="{FF2B5EF4-FFF2-40B4-BE49-F238E27FC236}">
                <a16:creationId xmlns:a16="http://schemas.microsoft.com/office/drawing/2014/main" id="{D67CDBCB-13A8-4BB5-9679-2EFAB56C7021}"/>
              </a:ext>
            </a:extLst>
          </p:cNvPr>
          <p:cNvSpPr>
            <a:spLocks noEditPoints="1"/>
          </p:cNvSpPr>
          <p:nvPr userDrawn="1"/>
        </p:nvSpPr>
        <p:spPr bwMode="auto">
          <a:xfrm flipH="1">
            <a:off x="308609" y="1333572"/>
            <a:ext cx="1454148" cy="1454146"/>
          </a:xfrm>
          <a:custGeom>
            <a:avLst/>
            <a:gdLst>
              <a:gd name="T0" fmla="*/ 4262 w 4468"/>
              <a:gd name="T1" fmla="*/ 1281 h 4464"/>
              <a:gd name="T2" fmla="*/ 3925 w 4468"/>
              <a:gd name="T3" fmla="*/ 1324 h 4464"/>
              <a:gd name="T4" fmla="*/ 3776 w 4468"/>
              <a:gd name="T5" fmla="*/ 1144 h 4464"/>
              <a:gd name="T6" fmla="*/ 3468 w 4468"/>
              <a:gd name="T7" fmla="*/ 805 h 4464"/>
              <a:gd name="T8" fmla="*/ 3435 w 4468"/>
              <a:gd name="T9" fmla="*/ 689 h 4464"/>
              <a:gd name="T10" fmla="*/ 3525 w 4468"/>
              <a:gd name="T11" fmla="*/ 371 h 4464"/>
              <a:gd name="T12" fmla="*/ 3037 w 4468"/>
              <a:gd name="T13" fmla="*/ 114 h 4464"/>
              <a:gd name="T14" fmla="*/ 2826 w 4468"/>
              <a:gd name="T15" fmla="*/ 368 h 4464"/>
              <a:gd name="T16" fmla="*/ 2711 w 4468"/>
              <a:gd name="T17" fmla="*/ 406 h 4464"/>
              <a:gd name="T18" fmla="*/ 2257 w 4468"/>
              <a:gd name="T19" fmla="*/ 346 h 4464"/>
              <a:gd name="T20" fmla="*/ 2024 w 4468"/>
              <a:gd name="T21" fmla="*/ 326 h 4464"/>
              <a:gd name="T22" fmla="*/ 1868 w 4468"/>
              <a:gd name="T23" fmla="*/ 24 h 4464"/>
              <a:gd name="T24" fmla="*/ 1339 w 4468"/>
              <a:gd name="T25" fmla="*/ 140 h 4464"/>
              <a:gd name="T26" fmla="*/ 1279 w 4468"/>
              <a:gd name="T27" fmla="*/ 233 h 4464"/>
              <a:gd name="T28" fmla="*/ 1312 w 4468"/>
              <a:gd name="T29" fmla="*/ 569 h 4464"/>
              <a:gd name="T30" fmla="*/ 1053 w 4468"/>
              <a:gd name="T31" fmla="*/ 760 h 4464"/>
              <a:gd name="T32" fmla="*/ 782 w 4468"/>
              <a:gd name="T33" fmla="*/ 1016 h 4464"/>
              <a:gd name="T34" fmla="*/ 457 w 4468"/>
              <a:gd name="T35" fmla="*/ 936 h 4464"/>
              <a:gd name="T36" fmla="*/ 349 w 4468"/>
              <a:gd name="T37" fmla="*/ 958 h 4464"/>
              <a:gd name="T38" fmla="*/ 120 w 4468"/>
              <a:gd name="T39" fmla="*/ 1455 h 4464"/>
              <a:gd name="T40" fmla="*/ 387 w 4468"/>
              <a:gd name="T41" fmla="*/ 1663 h 4464"/>
              <a:gd name="T42" fmla="*/ 388 w 4468"/>
              <a:gd name="T43" fmla="*/ 1836 h 4464"/>
              <a:gd name="T44" fmla="*/ 347 w 4468"/>
              <a:gd name="T45" fmla="*/ 2322 h 4464"/>
              <a:gd name="T46" fmla="*/ 307 w 4468"/>
              <a:gd name="T47" fmla="*/ 2463 h 4464"/>
              <a:gd name="T48" fmla="*/ 9 w 4468"/>
              <a:gd name="T49" fmla="*/ 2620 h 4464"/>
              <a:gd name="T50" fmla="*/ 153 w 4468"/>
              <a:gd name="T51" fmla="*/ 3148 h 4464"/>
              <a:gd name="T52" fmla="*/ 477 w 4468"/>
              <a:gd name="T53" fmla="*/ 3133 h 4464"/>
              <a:gd name="T54" fmla="*/ 591 w 4468"/>
              <a:gd name="T55" fmla="*/ 3170 h 4464"/>
              <a:gd name="T56" fmla="*/ 833 w 4468"/>
              <a:gd name="T57" fmla="*/ 3496 h 4464"/>
              <a:gd name="T58" fmla="*/ 1028 w 4468"/>
              <a:gd name="T59" fmla="*/ 3708 h 4464"/>
              <a:gd name="T60" fmla="*/ 930 w 4468"/>
              <a:gd name="T61" fmla="*/ 4032 h 4464"/>
              <a:gd name="T62" fmla="*/ 981 w 4468"/>
              <a:gd name="T63" fmla="*/ 4131 h 4464"/>
              <a:gd name="T64" fmla="*/ 1480 w 4468"/>
              <a:gd name="T65" fmla="*/ 4331 h 4464"/>
              <a:gd name="T66" fmla="*/ 1690 w 4468"/>
              <a:gd name="T67" fmla="*/ 4064 h 4464"/>
              <a:gd name="T68" fmla="*/ 1948 w 4468"/>
              <a:gd name="T69" fmla="*/ 4096 h 4464"/>
              <a:gd name="T70" fmla="*/ 2381 w 4468"/>
              <a:gd name="T71" fmla="*/ 4114 h 4464"/>
              <a:gd name="T72" fmla="*/ 2481 w 4468"/>
              <a:gd name="T73" fmla="*/ 4180 h 4464"/>
              <a:gd name="T74" fmla="*/ 2647 w 4468"/>
              <a:gd name="T75" fmla="*/ 4462 h 4464"/>
              <a:gd name="T76" fmla="*/ 3170 w 4468"/>
              <a:gd name="T77" fmla="*/ 4290 h 4464"/>
              <a:gd name="T78" fmla="*/ 3134 w 4468"/>
              <a:gd name="T79" fmla="*/ 3959 h 4464"/>
              <a:gd name="T80" fmla="*/ 3196 w 4468"/>
              <a:gd name="T81" fmla="*/ 3855 h 4464"/>
              <a:gd name="T82" fmla="*/ 3580 w 4468"/>
              <a:gd name="T83" fmla="*/ 3554 h 4464"/>
              <a:gd name="T84" fmla="*/ 3741 w 4468"/>
              <a:gd name="T85" fmla="*/ 3430 h 4464"/>
              <a:gd name="T86" fmla="*/ 4063 w 4468"/>
              <a:gd name="T87" fmla="*/ 3534 h 4464"/>
              <a:gd name="T88" fmla="*/ 4350 w 4468"/>
              <a:gd name="T89" fmla="*/ 3070 h 4464"/>
              <a:gd name="T90" fmla="*/ 4317 w 4468"/>
              <a:gd name="T91" fmla="*/ 2965 h 4464"/>
              <a:gd name="T92" fmla="*/ 4061 w 4468"/>
              <a:gd name="T93" fmla="*/ 2747 h 4464"/>
              <a:gd name="T94" fmla="*/ 4114 w 4468"/>
              <a:gd name="T95" fmla="*/ 2406 h 4464"/>
              <a:gd name="T96" fmla="*/ 4124 w 4468"/>
              <a:gd name="T97" fmla="*/ 2057 h 4464"/>
              <a:gd name="T98" fmla="*/ 4416 w 4468"/>
              <a:gd name="T99" fmla="*/ 1889 h 4464"/>
              <a:gd name="T100" fmla="*/ 4468 w 4468"/>
              <a:gd name="T101" fmla="*/ 1791 h 4464"/>
              <a:gd name="T102" fmla="*/ 805 w 4468"/>
              <a:gd name="T103" fmla="*/ 2021 h 4464"/>
              <a:gd name="T104" fmla="*/ 1200 w 4468"/>
              <a:gd name="T105" fmla="*/ 1225 h 4464"/>
              <a:gd name="T106" fmla="*/ 2020 w 4468"/>
              <a:gd name="T107" fmla="*/ 805 h 4464"/>
              <a:gd name="T108" fmla="*/ 2906 w 4468"/>
              <a:gd name="T109" fmla="*/ 956 h 4464"/>
              <a:gd name="T110" fmla="*/ 3532 w 4468"/>
              <a:gd name="T111" fmla="*/ 1600 h 4464"/>
              <a:gd name="T112" fmla="*/ 3651 w 4468"/>
              <a:gd name="T113" fmla="*/ 2511 h 4464"/>
              <a:gd name="T114" fmla="*/ 3217 w 4468"/>
              <a:gd name="T115" fmla="*/ 3288 h 4464"/>
              <a:gd name="T116" fmla="*/ 2376 w 4468"/>
              <a:gd name="T117" fmla="*/ 3668 h 4464"/>
              <a:gd name="T118" fmla="*/ 1502 w 4468"/>
              <a:gd name="T119" fmla="*/ 3475 h 4464"/>
              <a:gd name="T120" fmla="*/ 905 w 4468"/>
              <a:gd name="T121" fmla="*/ 2799 h 4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68" h="4464">
                <a:moveTo>
                  <a:pt x="4464" y="1774"/>
                </a:moveTo>
                <a:lnTo>
                  <a:pt x="4331" y="1347"/>
                </a:lnTo>
                <a:lnTo>
                  <a:pt x="4328" y="1338"/>
                </a:lnTo>
                <a:lnTo>
                  <a:pt x="4324" y="1330"/>
                </a:lnTo>
                <a:lnTo>
                  <a:pt x="4320" y="1322"/>
                </a:lnTo>
                <a:lnTo>
                  <a:pt x="4314" y="1315"/>
                </a:lnTo>
                <a:lnTo>
                  <a:pt x="4308" y="1308"/>
                </a:lnTo>
                <a:lnTo>
                  <a:pt x="4301" y="1302"/>
                </a:lnTo>
                <a:lnTo>
                  <a:pt x="4294" y="1296"/>
                </a:lnTo>
                <a:lnTo>
                  <a:pt x="4286" y="1292"/>
                </a:lnTo>
                <a:lnTo>
                  <a:pt x="4278" y="1288"/>
                </a:lnTo>
                <a:lnTo>
                  <a:pt x="4270" y="1285"/>
                </a:lnTo>
                <a:lnTo>
                  <a:pt x="4262" y="1281"/>
                </a:lnTo>
                <a:lnTo>
                  <a:pt x="4253" y="1280"/>
                </a:lnTo>
                <a:lnTo>
                  <a:pt x="4244" y="1279"/>
                </a:lnTo>
                <a:lnTo>
                  <a:pt x="4235" y="1278"/>
                </a:lnTo>
                <a:lnTo>
                  <a:pt x="4226" y="1279"/>
                </a:lnTo>
                <a:lnTo>
                  <a:pt x="4217" y="1280"/>
                </a:lnTo>
                <a:lnTo>
                  <a:pt x="3990" y="1330"/>
                </a:lnTo>
                <a:lnTo>
                  <a:pt x="3981" y="1332"/>
                </a:lnTo>
                <a:lnTo>
                  <a:pt x="3972" y="1332"/>
                </a:lnTo>
                <a:lnTo>
                  <a:pt x="3962" y="1332"/>
                </a:lnTo>
                <a:lnTo>
                  <a:pt x="3952" y="1331"/>
                </a:lnTo>
                <a:lnTo>
                  <a:pt x="3943" y="1330"/>
                </a:lnTo>
                <a:lnTo>
                  <a:pt x="3934" y="1327"/>
                </a:lnTo>
                <a:lnTo>
                  <a:pt x="3925" y="1324"/>
                </a:lnTo>
                <a:lnTo>
                  <a:pt x="3915" y="1320"/>
                </a:lnTo>
                <a:lnTo>
                  <a:pt x="3906" y="1316"/>
                </a:lnTo>
                <a:lnTo>
                  <a:pt x="3898" y="1311"/>
                </a:lnTo>
                <a:lnTo>
                  <a:pt x="3890" y="1305"/>
                </a:lnTo>
                <a:lnTo>
                  <a:pt x="3883" y="1300"/>
                </a:lnTo>
                <a:lnTo>
                  <a:pt x="3876" y="1293"/>
                </a:lnTo>
                <a:lnTo>
                  <a:pt x="3869" y="1286"/>
                </a:lnTo>
                <a:lnTo>
                  <a:pt x="3863" y="1279"/>
                </a:lnTo>
                <a:lnTo>
                  <a:pt x="3859" y="1271"/>
                </a:lnTo>
                <a:lnTo>
                  <a:pt x="3838" y="1238"/>
                </a:lnTo>
                <a:lnTo>
                  <a:pt x="3818" y="1206"/>
                </a:lnTo>
                <a:lnTo>
                  <a:pt x="3798" y="1175"/>
                </a:lnTo>
                <a:lnTo>
                  <a:pt x="3776" y="1144"/>
                </a:lnTo>
                <a:lnTo>
                  <a:pt x="3754" y="1113"/>
                </a:lnTo>
                <a:lnTo>
                  <a:pt x="3730" y="1083"/>
                </a:lnTo>
                <a:lnTo>
                  <a:pt x="3707" y="1053"/>
                </a:lnTo>
                <a:lnTo>
                  <a:pt x="3684" y="1024"/>
                </a:lnTo>
                <a:lnTo>
                  <a:pt x="3659" y="995"/>
                </a:lnTo>
                <a:lnTo>
                  <a:pt x="3635" y="967"/>
                </a:lnTo>
                <a:lnTo>
                  <a:pt x="3609" y="940"/>
                </a:lnTo>
                <a:lnTo>
                  <a:pt x="3584" y="913"/>
                </a:lnTo>
                <a:lnTo>
                  <a:pt x="3557" y="887"/>
                </a:lnTo>
                <a:lnTo>
                  <a:pt x="3531" y="861"/>
                </a:lnTo>
                <a:lnTo>
                  <a:pt x="3503" y="836"/>
                </a:lnTo>
                <a:lnTo>
                  <a:pt x="3475" y="811"/>
                </a:lnTo>
                <a:lnTo>
                  <a:pt x="3468" y="805"/>
                </a:lnTo>
                <a:lnTo>
                  <a:pt x="3462" y="798"/>
                </a:lnTo>
                <a:lnTo>
                  <a:pt x="3457" y="790"/>
                </a:lnTo>
                <a:lnTo>
                  <a:pt x="3451" y="781"/>
                </a:lnTo>
                <a:lnTo>
                  <a:pt x="3446" y="773"/>
                </a:lnTo>
                <a:lnTo>
                  <a:pt x="3443" y="764"/>
                </a:lnTo>
                <a:lnTo>
                  <a:pt x="3439" y="755"/>
                </a:lnTo>
                <a:lnTo>
                  <a:pt x="3437" y="746"/>
                </a:lnTo>
                <a:lnTo>
                  <a:pt x="3435" y="736"/>
                </a:lnTo>
                <a:lnTo>
                  <a:pt x="3434" y="727"/>
                </a:lnTo>
                <a:lnTo>
                  <a:pt x="3432" y="717"/>
                </a:lnTo>
                <a:lnTo>
                  <a:pt x="3432" y="708"/>
                </a:lnTo>
                <a:lnTo>
                  <a:pt x="3434" y="698"/>
                </a:lnTo>
                <a:lnTo>
                  <a:pt x="3435" y="689"/>
                </a:lnTo>
                <a:lnTo>
                  <a:pt x="3437" y="680"/>
                </a:lnTo>
                <a:lnTo>
                  <a:pt x="3440" y="671"/>
                </a:lnTo>
                <a:lnTo>
                  <a:pt x="3531" y="457"/>
                </a:lnTo>
                <a:lnTo>
                  <a:pt x="3534" y="449"/>
                </a:lnTo>
                <a:lnTo>
                  <a:pt x="3536" y="440"/>
                </a:lnTo>
                <a:lnTo>
                  <a:pt x="3538" y="431"/>
                </a:lnTo>
                <a:lnTo>
                  <a:pt x="3539" y="421"/>
                </a:lnTo>
                <a:lnTo>
                  <a:pt x="3539" y="413"/>
                </a:lnTo>
                <a:lnTo>
                  <a:pt x="3538" y="404"/>
                </a:lnTo>
                <a:lnTo>
                  <a:pt x="3535" y="395"/>
                </a:lnTo>
                <a:lnTo>
                  <a:pt x="3533" y="387"/>
                </a:lnTo>
                <a:lnTo>
                  <a:pt x="3529" y="379"/>
                </a:lnTo>
                <a:lnTo>
                  <a:pt x="3525" y="371"/>
                </a:lnTo>
                <a:lnTo>
                  <a:pt x="3520" y="363"/>
                </a:lnTo>
                <a:lnTo>
                  <a:pt x="3514" y="356"/>
                </a:lnTo>
                <a:lnTo>
                  <a:pt x="3509" y="349"/>
                </a:lnTo>
                <a:lnTo>
                  <a:pt x="3502" y="343"/>
                </a:lnTo>
                <a:lnTo>
                  <a:pt x="3495" y="337"/>
                </a:lnTo>
                <a:lnTo>
                  <a:pt x="3487" y="333"/>
                </a:lnTo>
                <a:lnTo>
                  <a:pt x="3090" y="125"/>
                </a:lnTo>
                <a:lnTo>
                  <a:pt x="3082" y="120"/>
                </a:lnTo>
                <a:lnTo>
                  <a:pt x="3073" y="118"/>
                </a:lnTo>
                <a:lnTo>
                  <a:pt x="3064" y="116"/>
                </a:lnTo>
                <a:lnTo>
                  <a:pt x="3056" y="114"/>
                </a:lnTo>
                <a:lnTo>
                  <a:pt x="3046" y="113"/>
                </a:lnTo>
                <a:lnTo>
                  <a:pt x="3037" y="114"/>
                </a:lnTo>
                <a:lnTo>
                  <a:pt x="3028" y="116"/>
                </a:lnTo>
                <a:lnTo>
                  <a:pt x="3020" y="117"/>
                </a:lnTo>
                <a:lnTo>
                  <a:pt x="3011" y="120"/>
                </a:lnTo>
                <a:lnTo>
                  <a:pt x="3003" y="124"/>
                </a:lnTo>
                <a:lnTo>
                  <a:pt x="2994" y="127"/>
                </a:lnTo>
                <a:lnTo>
                  <a:pt x="2988" y="132"/>
                </a:lnTo>
                <a:lnTo>
                  <a:pt x="2981" y="138"/>
                </a:lnTo>
                <a:lnTo>
                  <a:pt x="2974" y="144"/>
                </a:lnTo>
                <a:lnTo>
                  <a:pt x="2968" y="151"/>
                </a:lnTo>
                <a:lnTo>
                  <a:pt x="2962" y="158"/>
                </a:lnTo>
                <a:lnTo>
                  <a:pt x="2837" y="353"/>
                </a:lnTo>
                <a:lnTo>
                  <a:pt x="2832" y="361"/>
                </a:lnTo>
                <a:lnTo>
                  <a:pt x="2826" y="368"/>
                </a:lnTo>
                <a:lnTo>
                  <a:pt x="2819" y="375"/>
                </a:lnTo>
                <a:lnTo>
                  <a:pt x="2812" y="381"/>
                </a:lnTo>
                <a:lnTo>
                  <a:pt x="2804" y="387"/>
                </a:lnTo>
                <a:lnTo>
                  <a:pt x="2796" y="391"/>
                </a:lnTo>
                <a:lnTo>
                  <a:pt x="2787" y="396"/>
                </a:lnTo>
                <a:lnTo>
                  <a:pt x="2777" y="399"/>
                </a:lnTo>
                <a:lnTo>
                  <a:pt x="2768" y="403"/>
                </a:lnTo>
                <a:lnTo>
                  <a:pt x="2759" y="405"/>
                </a:lnTo>
                <a:lnTo>
                  <a:pt x="2750" y="408"/>
                </a:lnTo>
                <a:lnTo>
                  <a:pt x="2740" y="408"/>
                </a:lnTo>
                <a:lnTo>
                  <a:pt x="2730" y="409"/>
                </a:lnTo>
                <a:lnTo>
                  <a:pt x="2721" y="408"/>
                </a:lnTo>
                <a:lnTo>
                  <a:pt x="2711" y="406"/>
                </a:lnTo>
                <a:lnTo>
                  <a:pt x="2702" y="405"/>
                </a:lnTo>
                <a:lnTo>
                  <a:pt x="2666" y="396"/>
                </a:lnTo>
                <a:lnTo>
                  <a:pt x="2629" y="388"/>
                </a:lnTo>
                <a:lnTo>
                  <a:pt x="2594" y="380"/>
                </a:lnTo>
                <a:lnTo>
                  <a:pt x="2557" y="374"/>
                </a:lnTo>
                <a:lnTo>
                  <a:pt x="2520" y="367"/>
                </a:lnTo>
                <a:lnTo>
                  <a:pt x="2483" y="363"/>
                </a:lnTo>
                <a:lnTo>
                  <a:pt x="2446" y="358"/>
                </a:lnTo>
                <a:lnTo>
                  <a:pt x="2409" y="353"/>
                </a:lnTo>
                <a:lnTo>
                  <a:pt x="2371" y="351"/>
                </a:lnTo>
                <a:lnTo>
                  <a:pt x="2334" y="349"/>
                </a:lnTo>
                <a:lnTo>
                  <a:pt x="2295" y="346"/>
                </a:lnTo>
                <a:lnTo>
                  <a:pt x="2257" y="346"/>
                </a:lnTo>
                <a:lnTo>
                  <a:pt x="2220" y="346"/>
                </a:lnTo>
                <a:lnTo>
                  <a:pt x="2182" y="346"/>
                </a:lnTo>
                <a:lnTo>
                  <a:pt x="2144" y="348"/>
                </a:lnTo>
                <a:lnTo>
                  <a:pt x="2106" y="350"/>
                </a:lnTo>
                <a:lnTo>
                  <a:pt x="2097" y="350"/>
                </a:lnTo>
                <a:lnTo>
                  <a:pt x="2086" y="350"/>
                </a:lnTo>
                <a:lnTo>
                  <a:pt x="2077" y="349"/>
                </a:lnTo>
                <a:lnTo>
                  <a:pt x="2068" y="346"/>
                </a:lnTo>
                <a:lnTo>
                  <a:pt x="2059" y="344"/>
                </a:lnTo>
                <a:lnTo>
                  <a:pt x="2049" y="341"/>
                </a:lnTo>
                <a:lnTo>
                  <a:pt x="2041" y="336"/>
                </a:lnTo>
                <a:lnTo>
                  <a:pt x="2032" y="331"/>
                </a:lnTo>
                <a:lnTo>
                  <a:pt x="2024" y="326"/>
                </a:lnTo>
                <a:lnTo>
                  <a:pt x="2017" y="320"/>
                </a:lnTo>
                <a:lnTo>
                  <a:pt x="2009" y="314"/>
                </a:lnTo>
                <a:lnTo>
                  <a:pt x="2002" y="307"/>
                </a:lnTo>
                <a:lnTo>
                  <a:pt x="1996" y="299"/>
                </a:lnTo>
                <a:lnTo>
                  <a:pt x="1990" y="292"/>
                </a:lnTo>
                <a:lnTo>
                  <a:pt x="1986" y="284"/>
                </a:lnTo>
                <a:lnTo>
                  <a:pt x="1982" y="276"/>
                </a:lnTo>
                <a:lnTo>
                  <a:pt x="1895" y="61"/>
                </a:lnTo>
                <a:lnTo>
                  <a:pt x="1891" y="52"/>
                </a:lnTo>
                <a:lnTo>
                  <a:pt x="1886" y="45"/>
                </a:lnTo>
                <a:lnTo>
                  <a:pt x="1881" y="37"/>
                </a:lnTo>
                <a:lnTo>
                  <a:pt x="1875" y="30"/>
                </a:lnTo>
                <a:lnTo>
                  <a:pt x="1868" y="24"/>
                </a:lnTo>
                <a:lnTo>
                  <a:pt x="1861" y="19"/>
                </a:lnTo>
                <a:lnTo>
                  <a:pt x="1854" y="14"/>
                </a:lnTo>
                <a:lnTo>
                  <a:pt x="1846" y="9"/>
                </a:lnTo>
                <a:lnTo>
                  <a:pt x="1838" y="6"/>
                </a:lnTo>
                <a:lnTo>
                  <a:pt x="1829" y="4"/>
                </a:lnTo>
                <a:lnTo>
                  <a:pt x="1821" y="1"/>
                </a:lnTo>
                <a:lnTo>
                  <a:pt x="1811" y="0"/>
                </a:lnTo>
                <a:lnTo>
                  <a:pt x="1802" y="0"/>
                </a:lnTo>
                <a:lnTo>
                  <a:pt x="1793" y="0"/>
                </a:lnTo>
                <a:lnTo>
                  <a:pt x="1785" y="2"/>
                </a:lnTo>
                <a:lnTo>
                  <a:pt x="1776" y="5"/>
                </a:lnTo>
                <a:lnTo>
                  <a:pt x="1347" y="138"/>
                </a:lnTo>
                <a:lnTo>
                  <a:pt x="1339" y="140"/>
                </a:lnTo>
                <a:lnTo>
                  <a:pt x="1331" y="144"/>
                </a:lnTo>
                <a:lnTo>
                  <a:pt x="1323" y="149"/>
                </a:lnTo>
                <a:lnTo>
                  <a:pt x="1316" y="155"/>
                </a:lnTo>
                <a:lnTo>
                  <a:pt x="1309" y="161"/>
                </a:lnTo>
                <a:lnTo>
                  <a:pt x="1303" y="168"/>
                </a:lnTo>
                <a:lnTo>
                  <a:pt x="1297" y="174"/>
                </a:lnTo>
                <a:lnTo>
                  <a:pt x="1293" y="181"/>
                </a:lnTo>
                <a:lnTo>
                  <a:pt x="1288" y="189"/>
                </a:lnTo>
                <a:lnTo>
                  <a:pt x="1284" y="198"/>
                </a:lnTo>
                <a:lnTo>
                  <a:pt x="1282" y="207"/>
                </a:lnTo>
                <a:lnTo>
                  <a:pt x="1280" y="215"/>
                </a:lnTo>
                <a:lnTo>
                  <a:pt x="1279" y="224"/>
                </a:lnTo>
                <a:lnTo>
                  <a:pt x="1279" y="233"/>
                </a:lnTo>
                <a:lnTo>
                  <a:pt x="1280" y="243"/>
                </a:lnTo>
                <a:lnTo>
                  <a:pt x="1281" y="252"/>
                </a:lnTo>
                <a:lnTo>
                  <a:pt x="1331" y="478"/>
                </a:lnTo>
                <a:lnTo>
                  <a:pt x="1333" y="487"/>
                </a:lnTo>
                <a:lnTo>
                  <a:pt x="1333" y="496"/>
                </a:lnTo>
                <a:lnTo>
                  <a:pt x="1333" y="506"/>
                </a:lnTo>
                <a:lnTo>
                  <a:pt x="1332" y="515"/>
                </a:lnTo>
                <a:lnTo>
                  <a:pt x="1331" y="524"/>
                </a:lnTo>
                <a:lnTo>
                  <a:pt x="1328" y="533"/>
                </a:lnTo>
                <a:lnTo>
                  <a:pt x="1325" y="543"/>
                </a:lnTo>
                <a:lnTo>
                  <a:pt x="1321" y="552"/>
                </a:lnTo>
                <a:lnTo>
                  <a:pt x="1317" y="561"/>
                </a:lnTo>
                <a:lnTo>
                  <a:pt x="1312" y="569"/>
                </a:lnTo>
                <a:lnTo>
                  <a:pt x="1306" y="577"/>
                </a:lnTo>
                <a:lnTo>
                  <a:pt x="1301" y="585"/>
                </a:lnTo>
                <a:lnTo>
                  <a:pt x="1294" y="592"/>
                </a:lnTo>
                <a:lnTo>
                  <a:pt x="1287" y="598"/>
                </a:lnTo>
                <a:lnTo>
                  <a:pt x="1280" y="604"/>
                </a:lnTo>
                <a:lnTo>
                  <a:pt x="1272" y="610"/>
                </a:lnTo>
                <a:lnTo>
                  <a:pt x="1239" y="629"/>
                </a:lnTo>
                <a:lnTo>
                  <a:pt x="1207" y="649"/>
                </a:lnTo>
                <a:lnTo>
                  <a:pt x="1175" y="670"/>
                </a:lnTo>
                <a:lnTo>
                  <a:pt x="1144" y="691"/>
                </a:lnTo>
                <a:lnTo>
                  <a:pt x="1113" y="713"/>
                </a:lnTo>
                <a:lnTo>
                  <a:pt x="1083" y="736"/>
                </a:lnTo>
                <a:lnTo>
                  <a:pt x="1053" y="760"/>
                </a:lnTo>
                <a:lnTo>
                  <a:pt x="1024" y="784"/>
                </a:lnTo>
                <a:lnTo>
                  <a:pt x="996" y="808"/>
                </a:lnTo>
                <a:lnTo>
                  <a:pt x="968" y="832"/>
                </a:lnTo>
                <a:lnTo>
                  <a:pt x="940" y="858"/>
                </a:lnTo>
                <a:lnTo>
                  <a:pt x="914" y="884"/>
                </a:lnTo>
                <a:lnTo>
                  <a:pt x="887" y="910"/>
                </a:lnTo>
                <a:lnTo>
                  <a:pt x="860" y="937"/>
                </a:lnTo>
                <a:lnTo>
                  <a:pt x="835" y="964"/>
                </a:lnTo>
                <a:lnTo>
                  <a:pt x="811" y="992"/>
                </a:lnTo>
                <a:lnTo>
                  <a:pt x="805" y="998"/>
                </a:lnTo>
                <a:lnTo>
                  <a:pt x="797" y="1005"/>
                </a:lnTo>
                <a:lnTo>
                  <a:pt x="790" y="1011"/>
                </a:lnTo>
                <a:lnTo>
                  <a:pt x="782" y="1016"/>
                </a:lnTo>
                <a:lnTo>
                  <a:pt x="774" y="1020"/>
                </a:lnTo>
                <a:lnTo>
                  <a:pt x="765" y="1024"/>
                </a:lnTo>
                <a:lnTo>
                  <a:pt x="755" y="1027"/>
                </a:lnTo>
                <a:lnTo>
                  <a:pt x="746" y="1031"/>
                </a:lnTo>
                <a:lnTo>
                  <a:pt x="737" y="1032"/>
                </a:lnTo>
                <a:lnTo>
                  <a:pt x="726" y="1034"/>
                </a:lnTo>
                <a:lnTo>
                  <a:pt x="717" y="1034"/>
                </a:lnTo>
                <a:lnTo>
                  <a:pt x="708" y="1034"/>
                </a:lnTo>
                <a:lnTo>
                  <a:pt x="698" y="1033"/>
                </a:lnTo>
                <a:lnTo>
                  <a:pt x="688" y="1032"/>
                </a:lnTo>
                <a:lnTo>
                  <a:pt x="679" y="1030"/>
                </a:lnTo>
                <a:lnTo>
                  <a:pt x="671" y="1026"/>
                </a:lnTo>
                <a:lnTo>
                  <a:pt x="457" y="936"/>
                </a:lnTo>
                <a:lnTo>
                  <a:pt x="448" y="933"/>
                </a:lnTo>
                <a:lnTo>
                  <a:pt x="440" y="930"/>
                </a:lnTo>
                <a:lnTo>
                  <a:pt x="431" y="929"/>
                </a:lnTo>
                <a:lnTo>
                  <a:pt x="421" y="928"/>
                </a:lnTo>
                <a:lnTo>
                  <a:pt x="412" y="929"/>
                </a:lnTo>
                <a:lnTo>
                  <a:pt x="404" y="930"/>
                </a:lnTo>
                <a:lnTo>
                  <a:pt x="395" y="932"/>
                </a:lnTo>
                <a:lnTo>
                  <a:pt x="387" y="935"/>
                </a:lnTo>
                <a:lnTo>
                  <a:pt x="377" y="938"/>
                </a:lnTo>
                <a:lnTo>
                  <a:pt x="369" y="942"/>
                </a:lnTo>
                <a:lnTo>
                  <a:pt x="362" y="947"/>
                </a:lnTo>
                <a:lnTo>
                  <a:pt x="356" y="952"/>
                </a:lnTo>
                <a:lnTo>
                  <a:pt x="349" y="958"/>
                </a:lnTo>
                <a:lnTo>
                  <a:pt x="343" y="965"/>
                </a:lnTo>
                <a:lnTo>
                  <a:pt x="337" y="973"/>
                </a:lnTo>
                <a:lnTo>
                  <a:pt x="332" y="980"/>
                </a:lnTo>
                <a:lnTo>
                  <a:pt x="124" y="1377"/>
                </a:lnTo>
                <a:lnTo>
                  <a:pt x="120" y="1385"/>
                </a:lnTo>
                <a:lnTo>
                  <a:pt x="117" y="1393"/>
                </a:lnTo>
                <a:lnTo>
                  <a:pt x="115" y="1402"/>
                </a:lnTo>
                <a:lnTo>
                  <a:pt x="114" y="1412"/>
                </a:lnTo>
                <a:lnTo>
                  <a:pt x="113" y="1420"/>
                </a:lnTo>
                <a:lnTo>
                  <a:pt x="114" y="1429"/>
                </a:lnTo>
                <a:lnTo>
                  <a:pt x="115" y="1438"/>
                </a:lnTo>
                <a:lnTo>
                  <a:pt x="116" y="1447"/>
                </a:lnTo>
                <a:lnTo>
                  <a:pt x="120" y="1455"/>
                </a:lnTo>
                <a:lnTo>
                  <a:pt x="122" y="1464"/>
                </a:lnTo>
                <a:lnTo>
                  <a:pt x="127" y="1472"/>
                </a:lnTo>
                <a:lnTo>
                  <a:pt x="131" y="1480"/>
                </a:lnTo>
                <a:lnTo>
                  <a:pt x="137" y="1487"/>
                </a:lnTo>
                <a:lnTo>
                  <a:pt x="143" y="1494"/>
                </a:lnTo>
                <a:lnTo>
                  <a:pt x="150" y="1499"/>
                </a:lnTo>
                <a:lnTo>
                  <a:pt x="158" y="1504"/>
                </a:lnTo>
                <a:lnTo>
                  <a:pt x="353" y="1630"/>
                </a:lnTo>
                <a:lnTo>
                  <a:pt x="361" y="1634"/>
                </a:lnTo>
                <a:lnTo>
                  <a:pt x="368" y="1641"/>
                </a:lnTo>
                <a:lnTo>
                  <a:pt x="375" y="1647"/>
                </a:lnTo>
                <a:lnTo>
                  <a:pt x="381" y="1655"/>
                </a:lnTo>
                <a:lnTo>
                  <a:pt x="387" y="1663"/>
                </a:lnTo>
                <a:lnTo>
                  <a:pt x="391" y="1671"/>
                </a:lnTo>
                <a:lnTo>
                  <a:pt x="396" y="1679"/>
                </a:lnTo>
                <a:lnTo>
                  <a:pt x="399" y="1689"/>
                </a:lnTo>
                <a:lnTo>
                  <a:pt x="403" y="1698"/>
                </a:lnTo>
                <a:lnTo>
                  <a:pt x="405" y="1707"/>
                </a:lnTo>
                <a:lnTo>
                  <a:pt x="406" y="1716"/>
                </a:lnTo>
                <a:lnTo>
                  <a:pt x="407" y="1727"/>
                </a:lnTo>
                <a:lnTo>
                  <a:pt x="409" y="1736"/>
                </a:lnTo>
                <a:lnTo>
                  <a:pt x="407" y="1745"/>
                </a:lnTo>
                <a:lnTo>
                  <a:pt x="406" y="1754"/>
                </a:lnTo>
                <a:lnTo>
                  <a:pt x="405" y="1764"/>
                </a:lnTo>
                <a:lnTo>
                  <a:pt x="396" y="1801"/>
                </a:lnTo>
                <a:lnTo>
                  <a:pt x="388" y="1836"/>
                </a:lnTo>
                <a:lnTo>
                  <a:pt x="380" y="1873"/>
                </a:lnTo>
                <a:lnTo>
                  <a:pt x="373" y="1909"/>
                </a:lnTo>
                <a:lnTo>
                  <a:pt x="367" y="1946"/>
                </a:lnTo>
                <a:lnTo>
                  <a:pt x="362" y="1983"/>
                </a:lnTo>
                <a:lnTo>
                  <a:pt x="358" y="2020"/>
                </a:lnTo>
                <a:lnTo>
                  <a:pt x="353" y="2058"/>
                </a:lnTo>
                <a:lnTo>
                  <a:pt x="351" y="2095"/>
                </a:lnTo>
                <a:lnTo>
                  <a:pt x="347" y="2133"/>
                </a:lnTo>
                <a:lnTo>
                  <a:pt x="346" y="2170"/>
                </a:lnTo>
                <a:lnTo>
                  <a:pt x="345" y="2208"/>
                </a:lnTo>
                <a:lnTo>
                  <a:pt x="345" y="2246"/>
                </a:lnTo>
                <a:lnTo>
                  <a:pt x="346" y="2284"/>
                </a:lnTo>
                <a:lnTo>
                  <a:pt x="347" y="2322"/>
                </a:lnTo>
                <a:lnTo>
                  <a:pt x="350" y="2360"/>
                </a:lnTo>
                <a:lnTo>
                  <a:pt x="350" y="2369"/>
                </a:lnTo>
                <a:lnTo>
                  <a:pt x="350" y="2379"/>
                </a:lnTo>
                <a:lnTo>
                  <a:pt x="349" y="2388"/>
                </a:lnTo>
                <a:lnTo>
                  <a:pt x="346" y="2397"/>
                </a:lnTo>
                <a:lnTo>
                  <a:pt x="343" y="2406"/>
                </a:lnTo>
                <a:lnTo>
                  <a:pt x="339" y="2416"/>
                </a:lnTo>
                <a:lnTo>
                  <a:pt x="336" y="2425"/>
                </a:lnTo>
                <a:lnTo>
                  <a:pt x="331" y="2433"/>
                </a:lnTo>
                <a:lnTo>
                  <a:pt x="325" y="2441"/>
                </a:lnTo>
                <a:lnTo>
                  <a:pt x="320" y="2449"/>
                </a:lnTo>
                <a:lnTo>
                  <a:pt x="313" y="2456"/>
                </a:lnTo>
                <a:lnTo>
                  <a:pt x="307" y="2463"/>
                </a:lnTo>
                <a:lnTo>
                  <a:pt x="299" y="2469"/>
                </a:lnTo>
                <a:lnTo>
                  <a:pt x="292" y="2474"/>
                </a:lnTo>
                <a:lnTo>
                  <a:pt x="284" y="2479"/>
                </a:lnTo>
                <a:lnTo>
                  <a:pt x="275" y="2483"/>
                </a:lnTo>
                <a:lnTo>
                  <a:pt x="60" y="2570"/>
                </a:lnTo>
                <a:lnTo>
                  <a:pt x="52" y="2575"/>
                </a:lnTo>
                <a:lnTo>
                  <a:pt x="44" y="2580"/>
                </a:lnTo>
                <a:lnTo>
                  <a:pt x="37" y="2584"/>
                </a:lnTo>
                <a:lnTo>
                  <a:pt x="30" y="2590"/>
                </a:lnTo>
                <a:lnTo>
                  <a:pt x="24" y="2597"/>
                </a:lnTo>
                <a:lnTo>
                  <a:pt x="18" y="2604"/>
                </a:lnTo>
                <a:lnTo>
                  <a:pt x="13" y="2612"/>
                </a:lnTo>
                <a:lnTo>
                  <a:pt x="9" y="2620"/>
                </a:lnTo>
                <a:lnTo>
                  <a:pt x="5" y="2628"/>
                </a:lnTo>
                <a:lnTo>
                  <a:pt x="3" y="2636"/>
                </a:lnTo>
                <a:lnTo>
                  <a:pt x="1" y="2645"/>
                </a:lnTo>
                <a:lnTo>
                  <a:pt x="0" y="2653"/>
                </a:lnTo>
                <a:lnTo>
                  <a:pt x="0" y="2663"/>
                </a:lnTo>
                <a:lnTo>
                  <a:pt x="0" y="2672"/>
                </a:lnTo>
                <a:lnTo>
                  <a:pt x="1" y="2681"/>
                </a:lnTo>
                <a:lnTo>
                  <a:pt x="3" y="2690"/>
                </a:lnTo>
                <a:lnTo>
                  <a:pt x="136" y="3117"/>
                </a:lnTo>
                <a:lnTo>
                  <a:pt x="139" y="3125"/>
                </a:lnTo>
                <a:lnTo>
                  <a:pt x="143" y="3133"/>
                </a:lnTo>
                <a:lnTo>
                  <a:pt x="149" y="3142"/>
                </a:lnTo>
                <a:lnTo>
                  <a:pt x="153" y="3148"/>
                </a:lnTo>
                <a:lnTo>
                  <a:pt x="159" y="3155"/>
                </a:lnTo>
                <a:lnTo>
                  <a:pt x="166" y="3161"/>
                </a:lnTo>
                <a:lnTo>
                  <a:pt x="173" y="3167"/>
                </a:lnTo>
                <a:lnTo>
                  <a:pt x="181" y="3172"/>
                </a:lnTo>
                <a:lnTo>
                  <a:pt x="189" y="3176"/>
                </a:lnTo>
                <a:lnTo>
                  <a:pt x="197" y="3180"/>
                </a:lnTo>
                <a:lnTo>
                  <a:pt x="205" y="3182"/>
                </a:lnTo>
                <a:lnTo>
                  <a:pt x="215" y="3184"/>
                </a:lnTo>
                <a:lnTo>
                  <a:pt x="224" y="3185"/>
                </a:lnTo>
                <a:lnTo>
                  <a:pt x="233" y="3185"/>
                </a:lnTo>
                <a:lnTo>
                  <a:pt x="241" y="3185"/>
                </a:lnTo>
                <a:lnTo>
                  <a:pt x="250" y="3183"/>
                </a:lnTo>
                <a:lnTo>
                  <a:pt x="477" y="3133"/>
                </a:lnTo>
                <a:lnTo>
                  <a:pt x="486" y="3132"/>
                </a:lnTo>
                <a:lnTo>
                  <a:pt x="495" y="3131"/>
                </a:lnTo>
                <a:lnTo>
                  <a:pt x="506" y="3131"/>
                </a:lnTo>
                <a:lnTo>
                  <a:pt x="515" y="3132"/>
                </a:lnTo>
                <a:lnTo>
                  <a:pt x="524" y="3135"/>
                </a:lnTo>
                <a:lnTo>
                  <a:pt x="533" y="3137"/>
                </a:lnTo>
                <a:lnTo>
                  <a:pt x="543" y="3139"/>
                </a:lnTo>
                <a:lnTo>
                  <a:pt x="552" y="3144"/>
                </a:lnTo>
                <a:lnTo>
                  <a:pt x="560" y="3147"/>
                </a:lnTo>
                <a:lnTo>
                  <a:pt x="569" y="3153"/>
                </a:lnTo>
                <a:lnTo>
                  <a:pt x="577" y="3158"/>
                </a:lnTo>
                <a:lnTo>
                  <a:pt x="584" y="3165"/>
                </a:lnTo>
                <a:lnTo>
                  <a:pt x="591" y="3170"/>
                </a:lnTo>
                <a:lnTo>
                  <a:pt x="598" y="3177"/>
                </a:lnTo>
                <a:lnTo>
                  <a:pt x="604" y="3185"/>
                </a:lnTo>
                <a:lnTo>
                  <a:pt x="609" y="3192"/>
                </a:lnTo>
                <a:lnTo>
                  <a:pt x="628" y="3226"/>
                </a:lnTo>
                <a:lnTo>
                  <a:pt x="649" y="3258"/>
                </a:lnTo>
                <a:lnTo>
                  <a:pt x="670" y="3289"/>
                </a:lnTo>
                <a:lnTo>
                  <a:pt x="692" y="3320"/>
                </a:lnTo>
                <a:lnTo>
                  <a:pt x="714" y="3350"/>
                </a:lnTo>
                <a:lnTo>
                  <a:pt x="737" y="3382"/>
                </a:lnTo>
                <a:lnTo>
                  <a:pt x="760" y="3410"/>
                </a:lnTo>
                <a:lnTo>
                  <a:pt x="783" y="3439"/>
                </a:lnTo>
                <a:lnTo>
                  <a:pt x="807" y="3468"/>
                </a:lnTo>
                <a:lnTo>
                  <a:pt x="833" y="3496"/>
                </a:lnTo>
                <a:lnTo>
                  <a:pt x="858" y="3524"/>
                </a:lnTo>
                <a:lnTo>
                  <a:pt x="884" y="3551"/>
                </a:lnTo>
                <a:lnTo>
                  <a:pt x="910" y="3577"/>
                </a:lnTo>
                <a:lnTo>
                  <a:pt x="937" y="3603"/>
                </a:lnTo>
                <a:lnTo>
                  <a:pt x="964" y="3629"/>
                </a:lnTo>
                <a:lnTo>
                  <a:pt x="992" y="3653"/>
                </a:lnTo>
                <a:lnTo>
                  <a:pt x="999" y="3660"/>
                </a:lnTo>
                <a:lnTo>
                  <a:pt x="1005" y="3667"/>
                </a:lnTo>
                <a:lnTo>
                  <a:pt x="1011" y="3674"/>
                </a:lnTo>
                <a:lnTo>
                  <a:pt x="1016" y="3682"/>
                </a:lnTo>
                <a:lnTo>
                  <a:pt x="1021" y="3691"/>
                </a:lnTo>
                <a:lnTo>
                  <a:pt x="1024" y="3699"/>
                </a:lnTo>
                <a:lnTo>
                  <a:pt x="1028" y="3708"/>
                </a:lnTo>
                <a:lnTo>
                  <a:pt x="1030" y="3717"/>
                </a:lnTo>
                <a:lnTo>
                  <a:pt x="1033" y="3728"/>
                </a:lnTo>
                <a:lnTo>
                  <a:pt x="1034" y="3737"/>
                </a:lnTo>
                <a:lnTo>
                  <a:pt x="1035" y="3746"/>
                </a:lnTo>
                <a:lnTo>
                  <a:pt x="1035" y="3757"/>
                </a:lnTo>
                <a:lnTo>
                  <a:pt x="1034" y="3766"/>
                </a:lnTo>
                <a:lnTo>
                  <a:pt x="1033" y="3775"/>
                </a:lnTo>
                <a:lnTo>
                  <a:pt x="1029" y="3784"/>
                </a:lnTo>
                <a:lnTo>
                  <a:pt x="1027" y="3792"/>
                </a:lnTo>
                <a:lnTo>
                  <a:pt x="937" y="4006"/>
                </a:lnTo>
                <a:lnTo>
                  <a:pt x="933" y="4015"/>
                </a:lnTo>
                <a:lnTo>
                  <a:pt x="931" y="4024"/>
                </a:lnTo>
                <a:lnTo>
                  <a:pt x="930" y="4032"/>
                </a:lnTo>
                <a:lnTo>
                  <a:pt x="929" y="4042"/>
                </a:lnTo>
                <a:lnTo>
                  <a:pt x="930" y="4051"/>
                </a:lnTo>
                <a:lnTo>
                  <a:pt x="930" y="4060"/>
                </a:lnTo>
                <a:lnTo>
                  <a:pt x="932" y="4068"/>
                </a:lnTo>
                <a:lnTo>
                  <a:pt x="934" y="4077"/>
                </a:lnTo>
                <a:lnTo>
                  <a:pt x="938" y="4086"/>
                </a:lnTo>
                <a:lnTo>
                  <a:pt x="942" y="4094"/>
                </a:lnTo>
                <a:lnTo>
                  <a:pt x="947" y="4101"/>
                </a:lnTo>
                <a:lnTo>
                  <a:pt x="953" y="4109"/>
                </a:lnTo>
                <a:lnTo>
                  <a:pt x="959" y="4114"/>
                </a:lnTo>
                <a:lnTo>
                  <a:pt x="966" y="4121"/>
                </a:lnTo>
                <a:lnTo>
                  <a:pt x="972" y="4126"/>
                </a:lnTo>
                <a:lnTo>
                  <a:pt x="981" y="4131"/>
                </a:lnTo>
                <a:lnTo>
                  <a:pt x="1377" y="4339"/>
                </a:lnTo>
                <a:lnTo>
                  <a:pt x="1386" y="4343"/>
                </a:lnTo>
                <a:lnTo>
                  <a:pt x="1394" y="4346"/>
                </a:lnTo>
                <a:lnTo>
                  <a:pt x="1403" y="4349"/>
                </a:lnTo>
                <a:lnTo>
                  <a:pt x="1412" y="4350"/>
                </a:lnTo>
                <a:lnTo>
                  <a:pt x="1421" y="4350"/>
                </a:lnTo>
                <a:lnTo>
                  <a:pt x="1430" y="4350"/>
                </a:lnTo>
                <a:lnTo>
                  <a:pt x="1439" y="4349"/>
                </a:lnTo>
                <a:lnTo>
                  <a:pt x="1447" y="4346"/>
                </a:lnTo>
                <a:lnTo>
                  <a:pt x="1457" y="4344"/>
                </a:lnTo>
                <a:lnTo>
                  <a:pt x="1465" y="4341"/>
                </a:lnTo>
                <a:lnTo>
                  <a:pt x="1473" y="4336"/>
                </a:lnTo>
                <a:lnTo>
                  <a:pt x="1480" y="4331"/>
                </a:lnTo>
                <a:lnTo>
                  <a:pt x="1488" y="4326"/>
                </a:lnTo>
                <a:lnTo>
                  <a:pt x="1494" y="4320"/>
                </a:lnTo>
                <a:lnTo>
                  <a:pt x="1501" y="4313"/>
                </a:lnTo>
                <a:lnTo>
                  <a:pt x="1505" y="4305"/>
                </a:lnTo>
                <a:lnTo>
                  <a:pt x="1630" y="4110"/>
                </a:lnTo>
                <a:lnTo>
                  <a:pt x="1636" y="4103"/>
                </a:lnTo>
                <a:lnTo>
                  <a:pt x="1641" y="4095"/>
                </a:lnTo>
                <a:lnTo>
                  <a:pt x="1648" y="4089"/>
                </a:lnTo>
                <a:lnTo>
                  <a:pt x="1655" y="4082"/>
                </a:lnTo>
                <a:lnTo>
                  <a:pt x="1663" y="4077"/>
                </a:lnTo>
                <a:lnTo>
                  <a:pt x="1672" y="4072"/>
                </a:lnTo>
                <a:lnTo>
                  <a:pt x="1681" y="4068"/>
                </a:lnTo>
                <a:lnTo>
                  <a:pt x="1690" y="4064"/>
                </a:lnTo>
                <a:lnTo>
                  <a:pt x="1699" y="4061"/>
                </a:lnTo>
                <a:lnTo>
                  <a:pt x="1709" y="4059"/>
                </a:lnTo>
                <a:lnTo>
                  <a:pt x="1718" y="4057"/>
                </a:lnTo>
                <a:lnTo>
                  <a:pt x="1727" y="4056"/>
                </a:lnTo>
                <a:lnTo>
                  <a:pt x="1737" y="4056"/>
                </a:lnTo>
                <a:lnTo>
                  <a:pt x="1747" y="4056"/>
                </a:lnTo>
                <a:lnTo>
                  <a:pt x="1756" y="4057"/>
                </a:lnTo>
                <a:lnTo>
                  <a:pt x="1765" y="4059"/>
                </a:lnTo>
                <a:lnTo>
                  <a:pt x="1801" y="4067"/>
                </a:lnTo>
                <a:lnTo>
                  <a:pt x="1838" y="4075"/>
                </a:lnTo>
                <a:lnTo>
                  <a:pt x="1874" y="4083"/>
                </a:lnTo>
                <a:lnTo>
                  <a:pt x="1911" y="4090"/>
                </a:lnTo>
                <a:lnTo>
                  <a:pt x="1948" y="4096"/>
                </a:lnTo>
                <a:lnTo>
                  <a:pt x="1985" y="4102"/>
                </a:lnTo>
                <a:lnTo>
                  <a:pt x="2022" y="4106"/>
                </a:lnTo>
                <a:lnTo>
                  <a:pt x="2060" y="4110"/>
                </a:lnTo>
                <a:lnTo>
                  <a:pt x="2097" y="4113"/>
                </a:lnTo>
                <a:lnTo>
                  <a:pt x="2135" y="4116"/>
                </a:lnTo>
                <a:lnTo>
                  <a:pt x="2172" y="4117"/>
                </a:lnTo>
                <a:lnTo>
                  <a:pt x="2210" y="4118"/>
                </a:lnTo>
                <a:lnTo>
                  <a:pt x="2248" y="4118"/>
                </a:lnTo>
                <a:lnTo>
                  <a:pt x="2286" y="4117"/>
                </a:lnTo>
                <a:lnTo>
                  <a:pt x="2323" y="4116"/>
                </a:lnTo>
                <a:lnTo>
                  <a:pt x="2361" y="4113"/>
                </a:lnTo>
                <a:lnTo>
                  <a:pt x="2371" y="4113"/>
                </a:lnTo>
                <a:lnTo>
                  <a:pt x="2381" y="4114"/>
                </a:lnTo>
                <a:lnTo>
                  <a:pt x="2390" y="4116"/>
                </a:lnTo>
                <a:lnTo>
                  <a:pt x="2399" y="4118"/>
                </a:lnTo>
                <a:lnTo>
                  <a:pt x="2409" y="4120"/>
                </a:lnTo>
                <a:lnTo>
                  <a:pt x="2418" y="4124"/>
                </a:lnTo>
                <a:lnTo>
                  <a:pt x="2426" y="4128"/>
                </a:lnTo>
                <a:lnTo>
                  <a:pt x="2435" y="4133"/>
                </a:lnTo>
                <a:lnTo>
                  <a:pt x="2443" y="4137"/>
                </a:lnTo>
                <a:lnTo>
                  <a:pt x="2451" y="4143"/>
                </a:lnTo>
                <a:lnTo>
                  <a:pt x="2458" y="4150"/>
                </a:lnTo>
                <a:lnTo>
                  <a:pt x="2465" y="4157"/>
                </a:lnTo>
                <a:lnTo>
                  <a:pt x="2471" y="4164"/>
                </a:lnTo>
                <a:lnTo>
                  <a:pt x="2477" y="4172"/>
                </a:lnTo>
                <a:lnTo>
                  <a:pt x="2481" y="4180"/>
                </a:lnTo>
                <a:lnTo>
                  <a:pt x="2485" y="4188"/>
                </a:lnTo>
                <a:lnTo>
                  <a:pt x="2573" y="4403"/>
                </a:lnTo>
                <a:lnTo>
                  <a:pt x="2576" y="4411"/>
                </a:lnTo>
                <a:lnTo>
                  <a:pt x="2581" y="4419"/>
                </a:lnTo>
                <a:lnTo>
                  <a:pt x="2587" y="4426"/>
                </a:lnTo>
                <a:lnTo>
                  <a:pt x="2592" y="4433"/>
                </a:lnTo>
                <a:lnTo>
                  <a:pt x="2599" y="4440"/>
                </a:lnTo>
                <a:lnTo>
                  <a:pt x="2606" y="4444"/>
                </a:lnTo>
                <a:lnTo>
                  <a:pt x="2613" y="4450"/>
                </a:lnTo>
                <a:lnTo>
                  <a:pt x="2621" y="4454"/>
                </a:lnTo>
                <a:lnTo>
                  <a:pt x="2629" y="4457"/>
                </a:lnTo>
                <a:lnTo>
                  <a:pt x="2639" y="4461"/>
                </a:lnTo>
                <a:lnTo>
                  <a:pt x="2647" y="4462"/>
                </a:lnTo>
                <a:lnTo>
                  <a:pt x="2656" y="4463"/>
                </a:lnTo>
                <a:lnTo>
                  <a:pt x="2665" y="4464"/>
                </a:lnTo>
                <a:lnTo>
                  <a:pt x="2674" y="4463"/>
                </a:lnTo>
                <a:lnTo>
                  <a:pt x="2684" y="4462"/>
                </a:lnTo>
                <a:lnTo>
                  <a:pt x="2692" y="4459"/>
                </a:lnTo>
                <a:lnTo>
                  <a:pt x="3120" y="4327"/>
                </a:lnTo>
                <a:lnTo>
                  <a:pt x="3129" y="4323"/>
                </a:lnTo>
                <a:lnTo>
                  <a:pt x="3137" y="4320"/>
                </a:lnTo>
                <a:lnTo>
                  <a:pt x="3145" y="4315"/>
                </a:lnTo>
                <a:lnTo>
                  <a:pt x="3152" y="4309"/>
                </a:lnTo>
                <a:lnTo>
                  <a:pt x="3159" y="4304"/>
                </a:lnTo>
                <a:lnTo>
                  <a:pt x="3164" y="4297"/>
                </a:lnTo>
                <a:lnTo>
                  <a:pt x="3170" y="4290"/>
                </a:lnTo>
                <a:lnTo>
                  <a:pt x="3175" y="4282"/>
                </a:lnTo>
                <a:lnTo>
                  <a:pt x="3179" y="4275"/>
                </a:lnTo>
                <a:lnTo>
                  <a:pt x="3183" y="4266"/>
                </a:lnTo>
                <a:lnTo>
                  <a:pt x="3185" y="4258"/>
                </a:lnTo>
                <a:lnTo>
                  <a:pt x="3187" y="4248"/>
                </a:lnTo>
                <a:lnTo>
                  <a:pt x="3189" y="4240"/>
                </a:lnTo>
                <a:lnTo>
                  <a:pt x="3189" y="4231"/>
                </a:lnTo>
                <a:lnTo>
                  <a:pt x="3187" y="4222"/>
                </a:lnTo>
                <a:lnTo>
                  <a:pt x="3186" y="4213"/>
                </a:lnTo>
                <a:lnTo>
                  <a:pt x="3137" y="3986"/>
                </a:lnTo>
                <a:lnTo>
                  <a:pt x="3135" y="3977"/>
                </a:lnTo>
                <a:lnTo>
                  <a:pt x="3134" y="3968"/>
                </a:lnTo>
                <a:lnTo>
                  <a:pt x="3134" y="3959"/>
                </a:lnTo>
                <a:lnTo>
                  <a:pt x="3135" y="3949"/>
                </a:lnTo>
                <a:lnTo>
                  <a:pt x="3137" y="3939"/>
                </a:lnTo>
                <a:lnTo>
                  <a:pt x="3140" y="3930"/>
                </a:lnTo>
                <a:lnTo>
                  <a:pt x="3142" y="3921"/>
                </a:lnTo>
                <a:lnTo>
                  <a:pt x="3146" y="3911"/>
                </a:lnTo>
                <a:lnTo>
                  <a:pt x="3150" y="3903"/>
                </a:lnTo>
                <a:lnTo>
                  <a:pt x="3155" y="3895"/>
                </a:lnTo>
                <a:lnTo>
                  <a:pt x="3161" y="3887"/>
                </a:lnTo>
                <a:lnTo>
                  <a:pt x="3167" y="3879"/>
                </a:lnTo>
                <a:lnTo>
                  <a:pt x="3174" y="3872"/>
                </a:lnTo>
                <a:lnTo>
                  <a:pt x="3181" y="3865"/>
                </a:lnTo>
                <a:lnTo>
                  <a:pt x="3189" y="3859"/>
                </a:lnTo>
                <a:lnTo>
                  <a:pt x="3196" y="3855"/>
                </a:lnTo>
                <a:lnTo>
                  <a:pt x="3229" y="3835"/>
                </a:lnTo>
                <a:lnTo>
                  <a:pt x="3260" y="3814"/>
                </a:lnTo>
                <a:lnTo>
                  <a:pt x="3293" y="3794"/>
                </a:lnTo>
                <a:lnTo>
                  <a:pt x="3324" y="3772"/>
                </a:lnTo>
                <a:lnTo>
                  <a:pt x="3354" y="3750"/>
                </a:lnTo>
                <a:lnTo>
                  <a:pt x="3384" y="3728"/>
                </a:lnTo>
                <a:lnTo>
                  <a:pt x="3414" y="3704"/>
                </a:lnTo>
                <a:lnTo>
                  <a:pt x="3443" y="3680"/>
                </a:lnTo>
                <a:lnTo>
                  <a:pt x="3472" y="3656"/>
                </a:lnTo>
                <a:lnTo>
                  <a:pt x="3499" y="3631"/>
                </a:lnTo>
                <a:lnTo>
                  <a:pt x="3527" y="3605"/>
                </a:lnTo>
                <a:lnTo>
                  <a:pt x="3554" y="3580"/>
                </a:lnTo>
                <a:lnTo>
                  <a:pt x="3580" y="3554"/>
                </a:lnTo>
                <a:lnTo>
                  <a:pt x="3606" y="3527"/>
                </a:lnTo>
                <a:lnTo>
                  <a:pt x="3631" y="3499"/>
                </a:lnTo>
                <a:lnTo>
                  <a:pt x="3657" y="3472"/>
                </a:lnTo>
                <a:lnTo>
                  <a:pt x="3662" y="3465"/>
                </a:lnTo>
                <a:lnTo>
                  <a:pt x="3669" y="3459"/>
                </a:lnTo>
                <a:lnTo>
                  <a:pt x="3677" y="3453"/>
                </a:lnTo>
                <a:lnTo>
                  <a:pt x="3685" y="3447"/>
                </a:lnTo>
                <a:lnTo>
                  <a:pt x="3694" y="3444"/>
                </a:lnTo>
                <a:lnTo>
                  <a:pt x="3703" y="3439"/>
                </a:lnTo>
                <a:lnTo>
                  <a:pt x="3712" y="3436"/>
                </a:lnTo>
                <a:lnTo>
                  <a:pt x="3721" y="3434"/>
                </a:lnTo>
                <a:lnTo>
                  <a:pt x="3730" y="3431"/>
                </a:lnTo>
                <a:lnTo>
                  <a:pt x="3741" y="3430"/>
                </a:lnTo>
                <a:lnTo>
                  <a:pt x="3750" y="3429"/>
                </a:lnTo>
                <a:lnTo>
                  <a:pt x="3759" y="3430"/>
                </a:lnTo>
                <a:lnTo>
                  <a:pt x="3770" y="3430"/>
                </a:lnTo>
                <a:lnTo>
                  <a:pt x="3779" y="3432"/>
                </a:lnTo>
                <a:lnTo>
                  <a:pt x="3788" y="3435"/>
                </a:lnTo>
                <a:lnTo>
                  <a:pt x="3796" y="3438"/>
                </a:lnTo>
                <a:lnTo>
                  <a:pt x="4010" y="3527"/>
                </a:lnTo>
                <a:lnTo>
                  <a:pt x="4019" y="3530"/>
                </a:lnTo>
                <a:lnTo>
                  <a:pt x="4027" y="3533"/>
                </a:lnTo>
                <a:lnTo>
                  <a:pt x="4037" y="3535"/>
                </a:lnTo>
                <a:lnTo>
                  <a:pt x="4046" y="3535"/>
                </a:lnTo>
                <a:lnTo>
                  <a:pt x="4055" y="3535"/>
                </a:lnTo>
                <a:lnTo>
                  <a:pt x="4063" y="3534"/>
                </a:lnTo>
                <a:lnTo>
                  <a:pt x="4072" y="3532"/>
                </a:lnTo>
                <a:lnTo>
                  <a:pt x="4081" y="3529"/>
                </a:lnTo>
                <a:lnTo>
                  <a:pt x="4090" y="3526"/>
                </a:lnTo>
                <a:lnTo>
                  <a:pt x="4098" y="3521"/>
                </a:lnTo>
                <a:lnTo>
                  <a:pt x="4105" y="3517"/>
                </a:lnTo>
                <a:lnTo>
                  <a:pt x="4112" y="3511"/>
                </a:lnTo>
                <a:lnTo>
                  <a:pt x="4119" y="3505"/>
                </a:lnTo>
                <a:lnTo>
                  <a:pt x="4124" y="3498"/>
                </a:lnTo>
                <a:lnTo>
                  <a:pt x="4130" y="3491"/>
                </a:lnTo>
                <a:lnTo>
                  <a:pt x="4135" y="3483"/>
                </a:lnTo>
                <a:lnTo>
                  <a:pt x="4343" y="3087"/>
                </a:lnTo>
                <a:lnTo>
                  <a:pt x="4347" y="3079"/>
                </a:lnTo>
                <a:lnTo>
                  <a:pt x="4350" y="3070"/>
                </a:lnTo>
                <a:lnTo>
                  <a:pt x="4352" y="3062"/>
                </a:lnTo>
                <a:lnTo>
                  <a:pt x="4353" y="3053"/>
                </a:lnTo>
                <a:lnTo>
                  <a:pt x="4354" y="3043"/>
                </a:lnTo>
                <a:lnTo>
                  <a:pt x="4353" y="3034"/>
                </a:lnTo>
                <a:lnTo>
                  <a:pt x="4352" y="3026"/>
                </a:lnTo>
                <a:lnTo>
                  <a:pt x="4351" y="3017"/>
                </a:lnTo>
                <a:lnTo>
                  <a:pt x="4349" y="3009"/>
                </a:lnTo>
                <a:lnTo>
                  <a:pt x="4345" y="3000"/>
                </a:lnTo>
                <a:lnTo>
                  <a:pt x="4341" y="2993"/>
                </a:lnTo>
                <a:lnTo>
                  <a:pt x="4336" y="2985"/>
                </a:lnTo>
                <a:lnTo>
                  <a:pt x="4330" y="2978"/>
                </a:lnTo>
                <a:lnTo>
                  <a:pt x="4324" y="2971"/>
                </a:lnTo>
                <a:lnTo>
                  <a:pt x="4317" y="2965"/>
                </a:lnTo>
                <a:lnTo>
                  <a:pt x="4309" y="2959"/>
                </a:lnTo>
                <a:lnTo>
                  <a:pt x="4114" y="2835"/>
                </a:lnTo>
                <a:lnTo>
                  <a:pt x="4106" y="2829"/>
                </a:lnTo>
                <a:lnTo>
                  <a:pt x="4099" y="2823"/>
                </a:lnTo>
                <a:lnTo>
                  <a:pt x="4092" y="2816"/>
                </a:lnTo>
                <a:lnTo>
                  <a:pt x="4086" y="2809"/>
                </a:lnTo>
                <a:lnTo>
                  <a:pt x="4081" y="2801"/>
                </a:lnTo>
                <a:lnTo>
                  <a:pt x="4076" y="2793"/>
                </a:lnTo>
                <a:lnTo>
                  <a:pt x="4071" y="2784"/>
                </a:lnTo>
                <a:lnTo>
                  <a:pt x="4068" y="2776"/>
                </a:lnTo>
                <a:lnTo>
                  <a:pt x="4064" y="2766"/>
                </a:lnTo>
                <a:lnTo>
                  <a:pt x="4062" y="2756"/>
                </a:lnTo>
                <a:lnTo>
                  <a:pt x="4061" y="2747"/>
                </a:lnTo>
                <a:lnTo>
                  <a:pt x="4060" y="2738"/>
                </a:lnTo>
                <a:lnTo>
                  <a:pt x="4059" y="2728"/>
                </a:lnTo>
                <a:lnTo>
                  <a:pt x="4060" y="2718"/>
                </a:lnTo>
                <a:lnTo>
                  <a:pt x="4061" y="2709"/>
                </a:lnTo>
                <a:lnTo>
                  <a:pt x="4063" y="2700"/>
                </a:lnTo>
                <a:lnTo>
                  <a:pt x="4071" y="2664"/>
                </a:lnTo>
                <a:lnTo>
                  <a:pt x="4079" y="2628"/>
                </a:lnTo>
                <a:lnTo>
                  <a:pt x="4088" y="2591"/>
                </a:lnTo>
                <a:lnTo>
                  <a:pt x="4094" y="2554"/>
                </a:lnTo>
                <a:lnTo>
                  <a:pt x="4100" y="2517"/>
                </a:lnTo>
                <a:lnTo>
                  <a:pt x="4105" y="2480"/>
                </a:lnTo>
                <a:lnTo>
                  <a:pt x="4109" y="2443"/>
                </a:lnTo>
                <a:lnTo>
                  <a:pt x="4114" y="2406"/>
                </a:lnTo>
                <a:lnTo>
                  <a:pt x="4116" y="2368"/>
                </a:lnTo>
                <a:lnTo>
                  <a:pt x="4119" y="2331"/>
                </a:lnTo>
                <a:lnTo>
                  <a:pt x="4121" y="2293"/>
                </a:lnTo>
                <a:lnTo>
                  <a:pt x="4122" y="2255"/>
                </a:lnTo>
                <a:lnTo>
                  <a:pt x="4122" y="2218"/>
                </a:lnTo>
                <a:lnTo>
                  <a:pt x="4121" y="2180"/>
                </a:lnTo>
                <a:lnTo>
                  <a:pt x="4120" y="2142"/>
                </a:lnTo>
                <a:lnTo>
                  <a:pt x="4118" y="2104"/>
                </a:lnTo>
                <a:lnTo>
                  <a:pt x="4118" y="2095"/>
                </a:lnTo>
                <a:lnTo>
                  <a:pt x="4118" y="2086"/>
                </a:lnTo>
                <a:lnTo>
                  <a:pt x="4119" y="2076"/>
                </a:lnTo>
                <a:lnTo>
                  <a:pt x="4121" y="2066"/>
                </a:lnTo>
                <a:lnTo>
                  <a:pt x="4124" y="2057"/>
                </a:lnTo>
                <a:lnTo>
                  <a:pt x="4128" y="2049"/>
                </a:lnTo>
                <a:lnTo>
                  <a:pt x="4131" y="2039"/>
                </a:lnTo>
                <a:lnTo>
                  <a:pt x="4136" y="2031"/>
                </a:lnTo>
                <a:lnTo>
                  <a:pt x="4142" y="2022"/>
                </a:lnTo>
                <a:lnTo>
                  <a:pt x="4148" y="2015"/>
                </a:lnTo>
                <a:lnTo>
                  <a:pt x="4155" y="2007"/>
                </a:lnTo>
                <a:lnTo>
                  <a:pt x="4160" y="2001"/>
                </a:lnTo>
                <a:lnTo>
                  <a:pt x="4168" y="1994"/>
                </a:lnTo>
                <a:lnTo>
                  <a:pt x="4176" y="1990"/>
                </a:lnTo>
                <a:lnTo>
                  <a:pt x="4185" y="1984"/>
                </a:lnTo>
                <a:lnTo>
                  <a:pt x="4193" y="1981"/>
                </a:lnTo>
                <a:lnTo>
                  <a:pt x="4408" y="1894"/>
                </a:lnTo>
                <a:lnTo>
                  <a:pt x="4416" y="1889"/>
                </a:lnTo>
                <a:lnTo>
                  <a:pt x="4424" y="1885"/>
                </a:lnTo>
                <a:lnTo>
                  <a:pt x="4431" y="1880"/>
                </a:lnTo>
                <a:lnTo>
                  <a:pt x="4438" y="1873"/>
                </a:lnTo>
                <a:lnTo>
                  <a:pt x="4443" y="1867"/>
                </a:lnTo>
                <a:lnTo>
                  <a:pt x="4449" y="1859"/>
                </a:lnTo>
                <a:lnTo>
                  <a:pt x="4454" y="1852"/>
                </a:lnTo>
                <a:lnTo>
                  <a:pt x="4458" y="1844"/>
                </a:lnTo>
                <a:lnTo>
                  <a:pt x="4462" y="1836"/>
                </a:lnTo>
                <a:lnTo>
                  <a:pt x="4464" y="1827"/>
                </a:lnTo>
                <a:lnTo>
                  <a:pt x="4466" y="1819"/>
                </a:lnTo>
                <a:lnTo>
                  <a:pt x="4468" y="1810"/>
                </a:lnTo>
                <a:lnTo>
                  <a:pt x="4468" y="1801"/>
                </a:lnTo>
                <a:lnTo>
                  <a:pt x="4468" y="1791"/>
                </a:lnTo>
                <a:lnTo>
                  <a:pt x="4466" y="1783"/>
                </a:lnTo>
                <a:lnTo>
                  <a:pt x="4464" y="1774"/>
                </a:lnTo>
                <a:close/>
                <a:moveTo>
                  <a:pt x="855" y="2660"/>
                </a:moveTo>
                <a:lnTo>
                  <a:pt x="855" y="2660"/>
                </a:lnTo>
                <a:lnTo>
                  <a:pt x="834" y="2589"/>
                </a:lnTo>
                <a:lnTo>
                  <a:pt x="818" y="2517"/>
                </a:lnTo>
                <a:lnTo>
                  <a:pt x="805" y="2446"/>
                </a:lnTo>
                <a:lnTo>
                  <a:pt x="796" y="2374"/>
                </a:lnTo>
                <a:lnTo>
                  <a:pt x="791" y="2303"/>
                </a:lnTo>
                <a:lnTo>
                  <a:pt x="789" y="2231"/>
                </a:lnTo>
                <a:lnTo>
                  <a:pt x="791" y="2161"/>
                </a:lnTo>
                <a:lnTo>
                  <a:pt x="797" y="2090"/>
                </a:lnTo>
                <a:lnTo>
                  <a:pt x="805" y="2021"/>
                </a:lnTo>
                <a:lnTo>
                  <a:pt x="817" y="1952"/>
                </a:lnTo>
                <a:lnTo>
                  <a:pt x="833" y="1884"/>
                </a:lnTo>
                <a:lnTo>
                  <a:pt x="851" y="1817"/>
                </a:lnTo>
                <a:lnTo>
                  <a:pt x="872" y="1751"/>
                </a:lnTo>
                <a:lnTo>
                  <a:pt x="897" y="1686"/>
                </a:lnTo>
                <a:lnTo>
                  <a:pt x="925" y="1623"/>
                </a:lnTo>
                <a:lnTo>
                  <a:pt x="956" y="1560"/>
                </a:lnTo>
                <a:lnTo>
                  <a:pt x="990" y="1500"/>
                </a:lnTo>
                <a:lnTo>
                  <a:pt x="1027" y="1442"/>
                </a:lnTo>
                <a:lnTo>
                  <a:pt x="1066" y="1384"/>
                </a:lnTo>
                <a:lnTo>
                  <a:pt x="1108" y="1329"/>
                </a:lnTo>
                <a:lnTo>
                  <a:pt x="1153" y="1275"/>
                </a:lnTo>
                <a:lnTo>
                  <a:pt x="1200" y="1225"/>
                </a:lnTo>
                <a:lnTo>
                  <a:pt x="1250" y="1175"/>
                </a:lnTo>
                <a:lnTo>
                  <a:pt x="1303" y="1129"/>
                </a:lnTo>
                <a:lnTo>
                  <a:pt x="1357" y="1085"/>
                </a:lnTo>
                <a:lnTo>
                  <a:pt x="1415" y="1043"/>
                </a:lnTo>
                <a:lnTo>
                  <a:pt x="1474" y="1004"/>
                </a:lnTo>
                <a:lnTo>
                  <a:pt x="1536" y="968"/>
                </a:lnTo>
                <a:lnTo>
                  <a:pt x="1600" y="935"/>
                </a:lnTo>
                <a:lnTo>
                  <a:pt x="1667" y="905"/>
                </a:lnTo>
                <a:lnTo>
                  <a:pt x="1735" y="877"/>
                </a:lnTo>
                <a:lnTo>
                  <a:pt x="1806" y="854"/>
                </a:lnTo>
                <a:lnTo>
                  <a:pt x="1877" y="833"/>
                </a:lnTo>
                <a:lnTo>
                  <a:pt x="1948" y="817"/>
                </a:lnTo>
                <a:lnTo>
                  <a:pt x="2020" y="805"/>
                </a:lnTo>
                <a:lnTo>
                  <a:pt x="2091" y="796"/>
                </a:lnTo>
                <a:lnTo>
                  <a:pt x="2163" y="791"/>
                </a:lnTo>
                <a:lnTo>
                  <a:pt x="2234" y="788"/>
                </a:lnTo>
                <a:lnTo>
                  <a:pt x="2305" y="791"/>
                </a:lnTo>
                <a:lnTo>
                  <a:pt x="2375" y="796"/>
                </a:lnTo>
                <a:lnTo>
                  <a:pt x="2445" y="805"/>
                </a:lnTo>
                <a:lnTo>
                  <a:pt x="2514" y="817"/>
                </a:lnTo>
                <a:lnTo>
                  <a:pt x="2582" y="832"/>
                </a:lnTo>
                <a:lnTo>
                  <a:pt x="2649" y="851"/>
                </a:lnTo>
                <a:lnTo>
                  <a:pt x="2715" y="873"/>
                </a:lnTo>
                <a:lnTo>
                  <a:pt x="2780" y="897"/>
                </a:lnTo>
                <a:lnTo>
                  <a:pt x="2843" y="925"/>
                </a:lnTo>
                <a:lnTo>
                  <a:pt x="2906" y="956"/>
                </a:lnTo>
                <a:lnTo>
                  <a:pt x="2966" y="989"/>
                </a:lnTo>
                <a:lnTo>
                  <a:pt x="3025" y="1026"/>
                </a:lnTo>
                <a:lnTo>
                  <a:pt x="3082" y="1065"/>
                </a:lnTo>
                <a:lnTo>
                  <a:pt x="3138" y="1107"/>
                </a:lnTo>
                <a:lnTo>
                  <a:pt x="3191" y="1152"/>
                </a:lnTo>
                <a:lnTo>
                  <a:pt x="3242" y="1199"/>
                </a:lnTo>
                <a:lnTo>
                  <a:pt x="3291" y="1249"/>
                </a:lnTo>
                <a:lnTo>
                  <a:pt x="3338" y="1302"/>
                </a:lnTo>
                <a:lnTo>
                  <a:pt x="3382" y="1356"/>
                </a:lnTo>
                <a:lnTo>
                  <a:pt x="3423" y="1414"/>
                </a:lnTo>
                <a:lnTo>
                  <a:pt x="3462" y="1474"/>
                </a:lnTo>
                <a:lnTo>
                  <a:pt x="3498" y="1535"/>
                </a:lnTo>
                <a:lnTo>
                  <a:pt x="3532" y="1600"/>
                </a:lnTo>
                <a:lnTo>
                  <a:pt x="3562" y="1665"/>
                </a:lnTo>
                <a:lnTo>
                  <a:pt x="3590" y="1734"/>
                </a:lnTo>
                <a:lnTo>
                  <a:pt x="3613" y="1804"/>
                </a:lnTo>
                <a:lnTo>
                  <a:pt x="3633" y="1876"/>
                </a:lnTo>
                <a:lnTo>
                  <a:pt x="3650" y="1947"/>
                </a:lnTo>
                <a:lnTo>
                  <a:pt x="3662" y="2019"/>
                </a:lnTo>
                <a:lnTo>
                  <a:pt x="3672" y="2090"/>
                </a:lnTo>
                <a:lnTo>
                  <a:pt x="3676" y="2162"/>
                </a:lnTo>
                <a:lnTo>
                  <a:pt x="3679" y="2232"/>
                </a:lnTo>
                <a:lnTo>
                  <a:pt x="3676" y="2303"/>
                </a:lnTo>
                <a:lnTo>
                  <a:pt x="3672" y="2373"/>
                </a:lnTo>
                <a:lnTo>
                  <a:pt x="3662" y="2443"/>
                </a:lnTo>
                <a:lnTo>
                  <a:pt x="3651" y="2511"/>
                </a:lnTo>
                <a:lnTo>
                  <a:pt x="3635" y="2580"/>
                </a:lnTo>
                <a:lnTo>
                  <a:pt x="3616" y="2646"/>
                </a:lnTo>
                <a:lnTo>
                  <a:pt x="3595" y="2712"/>
                </a:lnTo>
                <a:lnTo>
                  <a:pt x="3570" y="2778"/>
                </a:lnTo>
                <a:lnTo>
                  <a:pt x="3542" y="2841"/>
                </a:lnTo>
                <a:lnTo>
                  <a:pt x="3511" y="2903"/>
                </a:lnTo>
                <a:lnTo>
                  <a:pt x="3477" y="2964"/>
                </a:lnTo>
                <a:lnTo>
                  <a:pt x="3442" y="3023"/>
                </a:lnTo>
                <a:lnTo>
                  <a:pt x="3402" y="3079"/>
                </a:lnTo>
                <a:lnTo>
                  <a:pt x="3360" y="3135"/>
                </a:lnTo>
                <a:lnTo>
                  <a:pt x="3315" y="3188"/>
                </a:lnTo>
                <a:lnTo>
                  <a:pt x="3267" y="3240"/>
                </a:lnTo>
                <a:lnTo>
                  <a:pt x="3217" y="3288"/>
                </a:lnTo>
                <a:lnTo>
                  <a:pt x="3165" y="3334"/>
                </a:lnTo>
                <a:lnTo>
                  <a:pt x="3110" y="3379"/>
                </a:lnTo>
                <a:lnTo>
                  <a:pt x="3052" y="3421"/>
                </a:lnTo>
                <a:lnTo>
                  <a:pt x="2993" y="3459"/>
                </a:lnTo>
                <a:lnTo>
                  <a:pt x="2931" y="3496"/>
                </a:lnTo>
                <a:lnTo>
                  <a:pt x="2867" y="3528"/>
                </a:lnTo>
                <a:lnTo>
                  <a:pt x="2802" y="3559"/>
                </a:lnTo>
                <a:lnTo>
                  <a:pt x="2732" y="3586"/>
                </a:lnTo>
                <a:lnTo>
                  <a:pt x="2663" y="3610"/>
                </a:lnTo>
                <a:lnTo>
                  <a:pt x="2591" y="3630"/>
                </a:lnTo>
                <a:lnTo>
                  <a:pt x="2520" y="3646"/>
                </a:lnTo>
                <a:lnTo>
                  <a:pt x="2448" y="3659"/>
                </a:lnTo>
                <a:lnTo>
                  <a:pt x="2376" y="3668"/>
                </a:lnTo>
                <a:lnTo>
                  <a:pt x="2305" y="3672"/>
                </a:lnTo>
                <a:lnTo>
                  <a:pt x="2233" y="3675"/>
                </a:lnTo>
                <a:lnTo>
                  <a:pt x="2163" y="3672"/>
                </a:lnTo>
                <a:lnTo>
                  <a:pt x="2092" y="3668"/>
                </a:lnTo>
                <a:lnTo>
                  <a:pt x="2023" y="3659"/>
                </a:lnTo>
                <a:lnTo>
                  <a:pt x="1953" y="3647"/>
                </a:lnTo>
                <a:lnTo>
                  <a:pt x="1885" y="3632"/>
                </a:lnTo>
                <a:lnTo>
                  <a:pt x="1818" y="3614"/>
                </a:lnTo>
                <a:lnTo>
                  <a:pt x="1752" y="3592"/>
                </a:lnTo>
                <a:lnTo>
                  <a:pt x="1688" y="3566"/>
                </a:lnTo>
                <a:lnTo>
                  <a:pt x="1624" y="3539"/>
                </a:lnTo>
                <a:lnTo>
                  <a:pt x="1562" y="3509"/>
                </a:lnTo>
                <a:lnTo>
                  <a:pt x="1502" y="3475"/>
                </a:lnTo>
                <a:lnTo>
                  <a:pt x="1443" y="3438"/>
                </a:lnTo>
                <a:lnTo>
                  <a:pt x="1385" y="3399"/>
                </a:lnTo>
                <a:lnTo>
                  <a:pt x="1330" y="3356"/>
                </a:lnTo>
                <a:lnTo>
                  <a:pt x="1276" y="3312"/>
                </a:lnTo>
                <a:lnTo>
                  <a:pt x="1226" y="3264"/>
                </a:lnTo>
                <a:lnTo>
                  <a:pt x="1176" y="3214"/>
                </a:lnTo>
                <a:lnTo>
                  <a:pt x="1130" y="3162"/>
                </a:lnTo>
                <a:lnTo>
                  <a:pt x="1086" y="3107"/>
                </a:lnTo>
                <a:lnTo>
                  <a:pt x="1044" y="3050"/>
                </a:lnTo>
                <a:lnTo>
                  <a:pt x="1005" y="2990"/>
                </a:lnTo>
                <a:lnTo>
                  <a:pt x="969" y="2928"/>
                </a:lnTo>
                <a:lnTo>
                  <a:pt x="936" y="2865"/>
                </a:lnTo>
                <a:lnTo>
                  <a:pt x="905" y="2799"/>
                </a:lnTo>
                <a:lnTo>
                  <a:pt x="878" y="2731"/>
                </a:lnTo>
                <a:lnTo>
                  <a:pt x="855" y="2660"/>
                </a:lnTo>
                <a:close/>
              </a:path>
            </a:pathLst>
          </a:custGeom>
          <a:solidFill>
            <a:schemeClr val="accent3"/>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65" name="Oval 10">
            <a:extLst>
              <a:ext uri="{FF2B5EF4-FFF2-40B4-BE49-F238E27FC236}">
                <a16:creationId xmlns:a16="http://schemas.microsoft.com/office/drawing/2014/main" id="{2C354D1D-73A2-412E-8D76-5F25079A5AE7}"/>
              </a:ext>
            </a:extLst>
          </p:cNvPr>
          <p:cNvSpPr/>
          <p:nvPr userDrawn="1"/>
        </p:nvSpPr>
        <p:spPr>
          <a:xfrm>
            <a:off x="607284" y="1632246"/>
            <a:ext cx="856799" cy="856799"/>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3200">
              <a:latin typeface="+mj-lt"/>
            </a:endParaRPr>
          </a:p>
        </p:txBody>
      </p:sp>
      <p:sp>
        <p:nvSpPr>
          <p:cNvPr id="166" name="Freeform 39">
            <a:extLst>
              <a:ext uri="{FF2B5EF4-FFF2-40B4-BE49-F238E27FC236}">
                <a16:creationId xmlns:a16="http://schemas.microsoft.com/office/drawing/2014/main" id="{C531AFCB-09F4-42C5-95FB-3E6D5B8092D5}"/>
              </a:ext>
            </a:extLst>
          </p:cNvPr>
          <p:cNvSpPr>
            <a:spLocks noEditPoints="1"/>
          </p:cNvSpPr>
          <p:nvPr userDrawn="1"/>
        </p:nvSpPr>
        <p:spPr bwMode="auto">
          <a:xfrm flipH="1">
            <a:off x="2002872" y="1339658"/>
            <a:ext cx="1454148" cy="1454146"/>
          </a:xfrm>
          <a:custGeom>
            <a:avLst/>
            <a:gdLst>
              <a:gd name="T0" fmla="*/ 4262 w 4468"/>
              <a:gd name="T1" fmla="*/ 1281 h 4464"/>
              <a:gd name="T2" fmla="*/ 3925 w 4468"/>
              <a:gd name="T3" fmla="*/ 1324 h 4464"/>
              <a:gd name="T4" fmla="*/ 3776 w 4468"/>
              <a:gd name="T5" fmla="*/ 1144 h 4464"/>
              <a:gd name="T6" fmla="*/ 3468 w 4468"/>
              <a:gd name="T7" fmla="*/ 805 h 4464"/>
              <a:gd name="T8" fmla="*/ 3435 w 4468"/>
              <a:gd name="T9" fmla="*/ 689 h 4464"/>
              <a:gd name="T10" fmla="*/ 3525 w 4468"/>
              <a:gd name="T11" fmla="*/ 371 h 4464"/>
              <a:gd name="T12" fmla="*/ 3037 w 4468"/>
              <a:gd name="T13" fmla="*/ 114 h 4464"/>
              <a:gd name="T14" fmla="*/ 2826 w 4468"/>
              <a:gd name="T15" fmla="*/ 368 h 4464"/>
              <a:gd name="T16" fmla="*/ 2711 w 4468"/>
              <a:gd name="T17" fmla="*/ 406 h 4464"/>
              <a:gd name="T18" fmla="*/ 2257 w 4468"/>
              <a:gd name="T19" fmla="*/ 346 h 4464"/>
              <a:gd name="T20" fmla="*/ 2024 w 4468"/>
              <a:gd name="T21" fmla="*/ 326 h 4464"/>
              <a:gd name="T22" fmla="*/ 1868 w 4468"/>
              <a:gd name="T23" fmla="*/ 24 h 4464"/>
              <a:gd name="T24" fmla="*/ 1339 w 4468"/>
              <a:gd name="T25" fmla="*/ 140 h 4464"/>
              <a:gd name="T26" fmla="*/ 1279 w 4468"/>
              <a:gd name="T27" fmla="*/ 233 h 4464"/>
              <a:gd name="T28" fmla="*/ 1312 w 4468"/>
              <a:gd name="T29" fmla="*/ 569 h 4464"/>
              <a:gd name="T30" fmla="*/ 1053 w 4468"/>
              <a:gd name="T31" fmla="*/ 760 h 4464"/>
              <a:gd name="T32" fmla="*/ 782 w 4468"/>
              <a:gd name="T33" fmla="*/ 1016 h 4464"/>
              <a:gd name="T34" fmla="*/ 457 w 4468"/>
              <a:gd name="T35" fmla="*/ 936 h 4464"/>
              <a:gd name="T36" fmla="*/ 349 w 4468"/>
              <a:gd name="T37" fmla="*/ 958 h 4464"/>
              <a:gd name="T38" fmla="*/ 120 w 4468"/>
              <a:gd name="T39" fmla="*/ 1455 h 4464"/>
              <a:gd name="T40" fmla="*/ 387 w 4468"/>
              <a:gd name="T41" fmla="*/ 1663 h 4464"/>
              <a:gd name="T42" fmla="*/ 388 w 4468"/>
              <a:gd name="T43" fmla="*/ 1836 h 4464"/>
              <a:gd name="T44" fmla="*/ 347 w 4468"/>
              <a:gd name="T45" fmla="*/ 2322 h 4464"/>
              <a:gd name="T46" fmla="*/ 307 w 4468"/>
              <a:gd name="T47" fmla="*/ 2463 h 4464"/>
              <a:gd name="T48" fmla="*/ 9 w 4468"/>
              <a:gd name="T49" fmla="*/ 2620 h 4464"/>
              <a:gd name="T50" fmla="*/ 153 w 4468"/>
              <a:gd name="T51" fmla="*/ 3148 h 4464"/>
              <a:gd name="T52" fmla="*/ 477 w 4468"/>
              <a:gd name="T53" fmla="*/ 3133 h 4464"/>
              <a:gd name="T54" fmla="*/ 591 w 4468"/>
              <a:gd name="T55" fmla="*/ 3170 h 4464"/>
              <a:gd name="T56" fmla="*/ 833 w 4468"/>
              <a:gd name="T57" fmla="*/ 3496 h 4464"/>
              <a:gd name="T58" fmla="*/ 1028 w 4468"/>
              <a:gd name="T59" fmla="*/ 3708 h 4464"/>
              <a:gd name="T60" fmla="*/ 930 w 4468"/>
              <a:gd name="T61" fmla="*/ 4032 h 4464"/>
              <a:gd name="T62" fmla="*/ 981 w 4468"/>
              <a:gd name="T63" fmla="*/ 4131 h 4464"/>
              <a:gd name="T64" fmla="*/ 1480 w 4468"/>
              <a:gd name="T65" fmla="*/ 4331 h 4464"/>
              <a:gd name="T66" fmla="*/ 1690 w 4468"/>
              <a:gd name="T67" fmla="*/ 4064 h 4464"/>
              <a:gd name="T68" fmla="*/ 1948 w 4468"/>
              <a:gd name="T69" fmla="*/ 4096 h 4464"/>
              <a:gd name="T70" fmla="*/ 2381 w 4468"/>
              <a:gd name="T71" fmla="*/ 4114 h 4464"/>
              <a:gd name="T72" fmla="*/ 2481 w 4468"/>
              <a:gd name="T73" fmla="*/ 4180 h 4464"/>
              <a:gd name="T74" fmla="*/ 2647 w 4468"/>
              <a:gd name="T75" fmla="*/ 4462 h 4464"/>
              <a:gd name="T76" fmla="*/ 3170 w 4468"/>
              <a:gd name="T77" fmla="*/ 4290 h 4464"/>
              <a:gd name="T78" fmla="*/ 3134 w 4468"/>
              <a:gd name="T79" fmla="*/ 3959 h 4464"/>
              <a:gd name="T80" fmla="*/ 3196 w 4468"/>
              <a:gd name="T81" fmla="*/ 3855 h 4464"/>
              <a:gd name="T82" fmla="*/ 3580 w 4468"/>
              <a:gd name="T83" fmla="*/ 3554 h 4464"/>
              <a:gd name="T84" fmla="*/ 3741 w 4468"/>
              <a:gd name="T85" fmla="*/ 3430 h 4464"/>
              <a:gd name="T86" fmla="*/ 4063 w 4468"/>
              <a:gd name="T87" fmla="*/ 3534 h 4464"/>
              <a:gd name="T88" fmla="*/ 4350 w 4468"/>
              <a:gd name="T89" fmla="*/ 3070 h 4464"/>
              <a:gd name="T90" fmla="*/ 4317 w 4468"/>
              <a:gd name="T91" fmla="*/ 2965 h 4464"/>
              <a:gd name="T92" fmla="*/ 4061 w 4468"/>
              <a:gd name="T93" fmla="*/ 2747 h 4464"/>
              <a:gd name="T94" fmla="*/ 4114 w 4468"/>
              <a:gd name="T95" fmla="*/ 2406 h 4464"/>
              <a:gd name="T96" fmla="*/ 4124 w 4468"/>
              <a:gd name="T97" fmla="*/ 2057 h 4464"/>
              <a:gd name="T98" fmla="*/ 4416 w 4468"/>
              <a:gd name="T99" fmla="*/ 1889 h 4464"/>
              <a:gd name="T100" fmla="*/ 4468 w 4468"/>
              <a:gd name="T101" fmla="*/ 1791 h 4464"/>
              <a:gd name="T102" fmla="*/ 805 w 4468"/>
              <a:gd name="T103" fmla="*/ 2021 h 4464"/>
              <a:gd name="T104" fmla="*/ 1200 w 4468"/>
              <a:gd name="T105" fmla="*/ 1225 h 4464"/>
              <a:gd name="T106" fmla="*/ 2020 w 4468"/>
              <a:gd name="T107" fmla="*/ 805 h 4464"/>
              <a:gd name="T108" fmla="*/ 2906 w 4468"/>
              <a:gd name="T109" fmla="*/ 956 h 4464"/>
              <a:gd name="T110" fmla="*/ 3532 w 4468"/>
              <a:gd name="T111" fmla="*/ 1600 h 4464"/>
              <a:gd name="T112" fmla="*/ 3651 w 4468"/>
              <a:gd name="T113" fmla="*/ 2511 h 4464"/>
              <a:gd name="T114" fmla="*/ 3217 w 4468"/>
              <a:gd name="T115" fmla="*/ 3288 h 4464"/>
              <a:gd name="T116" fmla="*/ 2376 w 4468"/>
              <a:gd name="T117" fmla="*/ 3668 h 4464"/>
              <a:gd name="T118" fmla="*/ 1502 w 4468"/>
              <a:gd name="T119" fmla="*/ 3475 h 4464"/>
              <a:gd name="T120" fmla="*/ 905 w 4468"/>
              <a:gd name="T121" fmla="*/ 2799 h 4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68" h="4464">
                <a:moveTo>
                  <a:pt x="4464" y="1774"/>
                </a:moveTo>
                <a:lnTo>
                  <a:pt x="4331" y="1347"/>
                </a:lnTo>
                <a:lnTo>
                  <a:pt x="4328" y="1338"/>
                </a:lnTo>
                <a:lnTo>
                  <a:pt x="4324" y="1330"/>
                </a:lnTo>
                <a:lnTo>
                  <a:pt x="4320" y="1322"/>
                </a:lnTo>
                <a:lnTo>
                  <a:pt x="4314" y="1315"/>
                </a:lnTo>
                <a:lnTo>
                  <a:pt x="4308" y="1308"/>
                </a:lnTo>
                <a:lnTo>
                  <a:pt x="4301" y="1302"/>
                </a:lnTo>
                <a:lnTo>
                  <a:pt x="4294" y="1296"/>
                </a:lnTo>
                <a:lnTo>
                  <a:pt x="4286" y="1292"/>
                </a:lnTo>
                <a:lnTo>
                  <a:pt x="4278" y="1288"/>
                </a:lnTo>
                <a:lnTo>
                  <a:pt x="4270" y="1285"/>
                </a:lnTo>
                <a:lnTo>
                  <a:pt x="4262" y="1281"/>
                </a:lnTo>
                <a:lnTo>
                  <a:pt x="4253" y="1280"/>
                </a:lnTo>
                <a:lnTo>
                  <a:pt x="4244" y="1279"/>
                </a:lnTo>
                <a:lnTo>
                  <a:pt x="4235" y="1278"/>
                </a:lnTo>
                <a:lnTo>
                  <a:pt x="4226" y="1279"/>
                </a:lnTo>
                <a:lnTo>
                  <a:pt x="4217" y="1280"/>
                </a:lnTo>
                <a:lnTo>
                  <a:pt x="3990" y="1330"/>
                </a:lnTo>
                <a:lnTo>
                  <a:pt x="3981" y="1332"/>
                </a:lnTo>
                <a:lnTo>
                  <a:pt x="3972" y="1332"/>
                </a:lnTo>
                <a:lnTo>
                  <a:pt x="3962" y="1332"/>
                </a:lnTo>
                <a:lnTo>
                  <a:pt x="3952" y="1331"/>
                </a:lnTo>
                <a:lnTo>
                  <a:pt x="3943" y="1330"/>
                </a:lnTo>
                <a:lnTo>
                  <a:pt x="3934" y="1327"/>
                </a:lnTo>
                <a:lnTo>
                  <a:pt x="3925" y="1324"/>
                </a:lnTo>
                <a:lnTo>
                  <a:pt x="3915" y="1320"/>
                </a:lnTo>
                <a:lnTo>
                  <a:pt x="3906" y="1316"/>
                </a:lnTo>
                <a:lnTo>
                  <a:pt x="3898" y="1311"/>
                </a:lnTo>
                <a:lnTo>
                  <a:pt x="3890" y="1305"/>
                </a:lnTo>
                <a:lnTo>
                  <a:pt x="3883" y="1300"/>
                </a:lnTo>
                <a:lnTo>
                  <a:pt x="3876" y="1293"/>
                </a:lnTo>
                <a:lnTo>
                  <a:pt x="3869" y="1286"/>
                </a:lnTo>
                <a:lnTo>
                  <a:pt x="3863" y="1279"/>
                </a:lnTo>
                <a:lnTo>
                  <a:pt x="3859" y="1271"/>
                </a:lnTo>
                <a:lnTo>
                  <a:pt x="3838" y="1238"/>
                </a:lnTo>
                <a:lnTo>
                  <a:pt x="3818" y="1206"/>
                </a:lnTo>
                <a:lnTo>
                  <a:pt x="3798" y="1175"/>
                </a:lnTo>
                <a:lnTo>
                  <a:pt x="3776" y="1144"/>
                </a:lnTo>
                <a:lnTo>
                  <a:pt x="3754" y="1113"/>
                </a:lnTo>
                <a:lnTo>
                  <a:pt x="3730" y="1083"/>
                </a:lnTo>
                <a:lnTo>
                  <a:pt x="3707" y="1053"/>
                </a:lnTo>
                <a:lnTo>
                  <a:pt x="3684" y="1024"/>
                </a:lnTo>
                <a:lnTo>
                  <a:pt x="3659" y="995"/>
                </a:lnTo>
                <a:lnTo>
                  <a:pt x="3635" y="967"/>
                </a:lnTo>
                <a:lnTo>
                  <a:pt x="3609" y="940"/>
                </a:lnTo>
                <a:lnTo>
                  <a:pt x="3584" y="913"/>
                </a:lnTo>
                <a:lnTo>
                  <a:pt x="3557" y="887"/>
                </a:lnTo>
                <a:lnTo>
                  <a:pt x="3531" y="861"/>
                </a:lnTo>
                <a:lnTo>
                  <a:pt x="3503" y="836"/>
                </a:lnTo>
                <a:lnTo>
                  <a:pt x="3475" y="811"/>
                </a:lnTo>
                <a:lnTo>
                  <a:pt x="3468" y="805"/>
                </a:lnTo>
                <a:lnTo>
                  <a:pt x="3462" y="798"/>
                </a:lnTo>
                <a:lnTo>
                  <a:pt x="3457" y="790"/>
                </a:lnTo>
                <a:lnTo>
                  <a:pt x="3451" y="781"/>
                </a:lnTo>
                <a:lnTo>
                  <a:pt x="3446" y="773"/>
                </a:lnTo>
                <a:lnTo>
                  <a:pt x="3443" y="764"/>
                </a:lnTo>
                <a:lnTo>
                  <a:pt x="3439" y="755"/>
                </a:lnTo>
                <a:lnTo>
                  <a:pt x="3437" y="746"/>
                </a:lnTo>
                <a:lnTo>
                  <a:pt x="3435" y="736"/>
                </a:lnTo>
                <a:lnTo>
                  <a:pt x="3434" y="727"/>
                </a:lnTo>
                <a:lnTo>
                  <a:pt x="3432" y="717"/>
                </a:lnTo>
                <a:lnTo>
                  <a:pt x="3432" y="708"/>
                </a:lnTo>
                <a:lnTo>
                  <a:pt x="3434" y="698"/>
                </a:lnTo>
                <a:lnTo>
                  <a:pt x="3435" y="689"/>
                </a:lnTo>
                <a:lnTo>
                  <a:pt x="3437" y="680"/>
                </a:lnTo>
                <a:lnTo>
                  <a:pt x="3440" y="671"/>
                </a:lnTo>
                <a:lnTo>
                  <a:pt x="3531" y="457"/>
                </a:lnTo>
                <a:lnTo>
                  <a:pt x="3534" y="449"/>
                </a:lnTo>
                <a:lnTo>
                  <a:pt x="3536" y="440"/>
                </a:lnTo>
                <a:lnTo>
                  <a:pt x="3538" y="431"/>
                </a:lnTo>
                <a:lnTo>
                  <a:pt x="3539" y="421"/>
                </a:lnTo>
                <a:lnTo>
                  <a:pt x="3539" y="413"/>
                </a:lnTo>
                <a:lnTo>
                  <a:pt x="3538" y="404"/>
                </a:lnTo>
                <a:lnTo>
                  <a:pt x="3535" y="395"/>
                </a:lnTo>
                <a:lnTo>
                  <a:pt x="3533" y="387"/>
                </a:lnTo>
                <a:lnTo>
                  <a:pt x="3529" y="379"/>
                </a:lnTo>
                <a:lnTo>
                  <a:pt x="3525" y="371"/>
                </a:lnTo>
                <a:lnTo>
                  <a:pt x="3520" y="363"/>
                </a:lnTo>
                <a:lnTo>
                  <a:pt x="3514" y="356"/>
                </a:lnTo>
                <a:lnTo>
                  <a:pt x="3509" y="349"/>
                </a:lnTo>
                <a:lnTo>
                  <a:pt x="3502" y="343"/>
                </a:lnTo>
                <a:lnTo>
                  <a:pt x="3495" y="337"/>
                </a:lnTo>
                <a:lnTo>
                  <a:pt x="3487" y="333"/>
                </a:lnTo>
                <a:lnTo>
                  <a:pt x="3090" y="125"/>
                </a:lnTo>
                <a:lnTo>
                  <a:pt x="3082" y="120"/>
                </a:lnTo>
                <a:lnTo>
                  <a:pt x="3073" y="118"/>
                </a:lnTo>
                <a:lnTo>
                  <a:pt x="3064" y="116"/>
                </a:lnTo>
                <a:lnTo>
                  <a:pt x="3056" y="114"/>
                </a:lnTo>
                <a:lnTo>
                  <a:pt x="3046" y="113"/>
                </a:lnTo>
                <a:lnTo>
                  <a:pt x="3037" y="114"/>
                </a:lnTo>
                <a:lnTo>
                  <a:pt x="3028" y="116"/>
                </a:lnTo>
                <a:lnTo>
                  <a:pt x="3020" y="117"/>
                </a:lnTo>
                <a:lnTo>
                  <a:pt x="3011" y="120"/>
                </a:lnTo>
                <a:lnTo>
                  <a:pt x="3003" y="124"/>
                </a:lnTo>
                <a:lnTo>
                  <a:pt x="2994" y="127"/>
                </a:lnTo>
                <a:lnTo>
                  <a:pt x="2988" y="132"/>
                </a:lnTo>
                <a:lnTo>
                  <a:pt x="2981" y="138"/>
                </a:lnTo>
                <a:lnTo>
                  <a:pt x="2974" y="144"/>
                </a:lnTo>
                <a:lnTo>
                  <a:pt x="2968" y="151"/>
                </a:lnTo>
                <a:lnTo>
                  <a:pt x="2962" y="158"/>
                </a:lnTo>
                <a:lnTo>
                  <a:pt x="2837" y="353"/>
                </a:lnTo>
                <a:lnTo>
                  <a:pt x="2832" y="361"/>
                </a:lnTo>
                <a:lnTo>
                  <a:pt x="2826" y="368"/>
                </a:lnTo>
                <a:lnTo>
                  <a:pt x="2819" y="375"/>
                </a:lnTo>
                <a:lnTo>
                  <a:pt x="2812" y="381"/>
                </a:lnTo>
                <a:lnTo>
                  <a:pt x="2804" y="387"/>
                </a:lnTo>
                <a:lnTo>
                  <a:pt x="2796" y="391"/>
                </a:lnTo>
                <a:lnTo>
                  <a:pt x="2787" y="396"/>
                </a:lnTo>
                <a:lnTo>
                  <a:pt x="2777" y="399"/>
                </a:lnTo>
                <a:lnTo>
                  <a:pt x="2768" y="403"/>
                </a:lnTo>
                <a:lnTo>
                  <a:pt x="2759" y="405"/>
                </a:lnTo>
                <a:lnTo>
                  <a:pt x="2750" y="408"/>
                </a:lnTo>
                <a:lnTo>
                  <a:pt x="2740" y="408"/>
                </a:lnTo>
                <a:lnTo>
                  <a:pt x="2730" y="409"/>
                </a:lnTo>
                <a:lnTo>
                  <a:pt x="2721" y="408"/>
                </a:lnTo>
                <a:lnTo>
                  <a:pt x="2711" y="406"/>
                </a:lnTo>
                <a:lnTo>
                  <a:pt x="2702" y="405"/>
                </a:lnTo>
                <a:lnTo>
                  <a:pt x="2666" y="396"/>
                </a:lnTo>
                <a:lnTo>
                  <a:pt x="2629" y="388"/>
                </a:lnTo>
                <a:lnTo>
                  <a:pt x="2594" y="380"/>
                </a:lnTo>
                <a:lnTo>
                  <a:pt x="2557" y="374"/>
                </a:lnTo>
                <a:lnTo>
                  <a:pt x="2520" y="367"/>
                </a:lnTo>
                <a:lnTo>
                  <a:pt x="2483" y="363"/>
                </a:lnTo>
                <a:lnTo>
                  <a:pt x="2446" y="358"/>
                </a:lnTo>
                <a:lnTo>
                  <a:pt x="2409" y="353"/>
                </a:lnTo>
                <a:lnTo>
                  <a:pt x="2371" y="351"/>
                </a:lnTo>
                <a:lnTo>
                  <a:pt x="2334" y="349"/>
                </a:lnTo>
                <a:lnTo>
                  <a:pt x="2295" y="346"/>
                </a:lnTo>
                <a:lnTo>
                  <a:pt x="2257" y="346"/>
                </a:lnTo>
                <a:lnTo>
                  <a:pt x="2220" y="346"/>
                </a:lnTo>
                <a:lnTo>
                  <a:pt x="2182" y="346"/>
                </a:lnTo>
                <a:lnTo>
                  <a:pt x="2144" y="348"/>
                </a:lnTo>
                <a:lnTo>
                  <a:pt x="2106" y="350"/>
                </a:lnTo>
                <a:lnTo>
                  <a:pt x="2097" y="350"/>
                </a:lnTo>
                <a:lnTo>
                  <a:pt x="2086" y="350"/>
                </a:lnTo>
                <a:lnTo>
                  <a:pt x="2077" y="349"/>
                </a:lnTo>
                <a:lnTo>
                  <a:pt x="2068" y="346"/>
                </a:lnTo>
                <a:lnTo>
                  <a:pt x="2059" y="344"/>
                </a:lnTo>
                <a:lnTo>
                  <a:pt x="2049" y="341"/>
                </a:lnTo>
                <a:lnTo>
                  <a:pt x="2041" y="336"/>
                </a:lnTo>
                <a:lnTo>
                  <a:pt x="2032" y="331"/>
                </a:lnTo>
                <a:lnTo>
                  <a:pt x="2024" y="326"/>
                </a:lnTo>
                <a:lnTo>
                  <a:pt x="2017" y="320"/>
                </a:lnTo>
                <a:lnTo>
                  <a:pt x="2009" y="314"/>
                </a:lnTo>
                <a:lnTo>
                  <a:pt x="2002" y="307"/>
                </a:lnTo>
                <a:lnTo>
                  <a:pt x="1996" y="299"/>
                </a:lnTo>
                <a:lnTo>
                  <a:pt x="1990" y="292"/>
                </a:lnTo>
                <a:lnTo>
                  <a:pt x="1986" y="284"/>
                </a:lnTo>
                <a:lnTo>
                  <a:pt x="1982" y="276"/>
                </a:lnTo>
                <a:lnTo>
                  <a:pt x="1895" y="61"/>
                </a:lnTo>
                <a:lnTo>
                  <a:pt x="1891" y="52"/>
                </a:lnTo>
                <a:lnTo>
                  <a:pt x="1886" y="45"/>
                </a:lnTo>
                <a:lnTo>
                  <a:pt x="1881" y="37"/>
                </a:lnTo>
                <a:lnTo>
                  <a:pt x="1875" y="30"/>
                </a:lnTo>
                <a:lnTo>
                  <a:pt x="1868" y="24"/>
                </a:lnTo>
                <a:lnTo>
                  <a:pt x="1861" y="19"/>
                </a:lnTo>
                <a:lnTo>
                  <a:pt x="1854" y="14"/>
                </a:lnTo>
                <a:lnTo>
                  <a:pt x="1846" y="9"/>
                </a:lnTo>
                <a:lnTo>
                  <a:pt x="1838" y="6"/>
                </a:lnTo>
                <a:lnTo>
                  <a:pt x="1829" y="4"/>
                </a:lnTo>
                <a:lnTo>
                  <a:pt x="1821" y="1"/>
                </a:lnTo>
                <a:lnTo>
                  <a:pt x="1811" y="0"/>
                </a:lnTo>
                <a:lnTo>
                  <a:pt x="1802" y="0"/>
                </a:lnTo>
                <a:lnTo>
                  <a:pt x="1793" y="0"/>
                </a:lnTo>
                <a:lnTo>
                  <a:pt x="1785" y="2"/>
                </a:lnTo>
                <a:lnTo>
                  <a:pt x="1776" y="5"/>
                </a:lnTo>
                <a:lnTo>
                  <a:pt x="1347" y="138"/>
                </a:lnTo>
                <a:lnTo>
                  <a:pt x="1339" y="140"/>
                </a:lnTo>
                <a:lnTo>
                  <a:pt x="1331" y="144"/>
                </a:lnTo>
                <a:lnTo>
                  <a:pt x="1323" y="149"/>
                </a:lnTo>
                <a:lnTo>
                  <a:pt x="1316" y="155"/>
                </a:lnTo>
                <a:lnTo>
                  <a:pt x="1309" y="161"/>
                </a:lnTo>
                <a:lnTo>
                  <a:pt x="1303" y="168"/>
                </a:lnTo>
                <a:lnTo>
                  <a:pt x="1297" y="174"/>
                </a:lnTo>
                <a:lnTo>
                  <a:pt x="1293" y="181"/>
                </a:lnTo>
                <a:lnTo>
                  <a:pt x="1288" y="189"/>
                </a:lnTo>
                <a:lnTo>
                  <a:pt x="1284" y="198"/>
                </a:lnTo>
                <a:lnTo>
                  <a:pt x="1282" y="207"/>
                </a:lnTo>
                <a:lnTo>
                  <a:pt x="1280" y="215"/>
                </a:lnTo>
                <a:lnTo>
                  <a:pt x="1279" y="224"/>
                </a:lnTo>
                <a:lnTo>
                  <a:pt x="1279" y="233"/>
                </a:lnTo>
                <a:lnTo>
                  <a:pt x="1280" y="243"/>
                </a:lnTo>
                <a:lnTo>
                  <a:pt x="1281" y="252"/>
                </a:lnTo>
                <a:lnTo>
                  <a:pt x="1331" y="478"/>
                </a:lnTo>
                <a:lnTo>
                  <a:pt x="1333" y="487"/>
                </a:lnTo>
                <a:lnTo>
                  <a:pt x="1333" y="496"/>
                </a:lnTo>
                <a:lnTo>
                  <a:pt x="1333" y="506"/>
                </a:lnTo>
                <a:lnTo>
                  <a:pt x="1332" y="515"/>
                </a:lnTo>
                <a:lnTo>
                  <a:pt x="1331" y="524"/>
                </a:lnTo>
                <a:lnTo>
                  <a:pt x="1328" y="533"/>
                </a:lnTo>
                <a:lnTo>
                  <a:pt x="1325" y="543"/>
                </a:lnTo>
                <a:lnTo>
                  <a:pt x="1321" y="552"/>
                </a:lnTo>
                <a:lnTo>
                  <a:pt x="1317" y="561"/>
                </a:lnTo>
                <a:lnTo>
                  <a:pt x="1312" y="569"/>
                </a:lnTo>
                <a:lnTo>
                  <a:pt x="1306" y="577"/>
                </a:lnTo>
                <a:lnTo>
                  <a:pt x="1301" y="585"/>
                </a:lnTo>
                <a:lnTo>
                  <a:pt x="1294" y="592"/>
                </a:lnTo>
                <a:lnTo>
                  <a:pt x="1287" y="598"/>
                </a:lnTo>
                <a:lnTo>
                  <a:pt x="1280" y="604"/>
                </a:lnTo>
                <a:lnTo>
                  <a:pt x="1272" y="610"/>
                </a:lnTo>
                <a:lnTo>
                  <a:pt x="1239" y="629"/>
                </a:lnTo>
                <a:lnTo>
                  <a:pt x="1207" y="649"/>
                </a:lnTo>
                <a:lnTo>
                  <a:pt x="1175" y="670"/>
                </a:lnTo>
                <a:lnTo>
                  <a:pt x="1144" y="691"/>
                </a:lnTo>
                <a:lnTo>
                  <a:pt x="1113" y="713"/>
                </a:lnTo>
                <a:lnTo>
                  <a:pt x="1083" y="736"/>
                </a:lnTo>
                <a:lnTo>
                  <a:pt x="1053" y="760"/>
                </a:lnTo>
                <a:lnTo>
                  <a:pt x="1024" y="784"/>
                </a:lnTo>
                <a:lnTo>
                  <a:pt x="996" y="808"/>
                </a:lnTo>
                <a:lnTo>
                  <a:pt x="968" y="832"/>
                </a:lnTo>
                <a:lnTo>
                  <a:pt x="940" y="858"/>
                </a:lnTo>
                <a:lnTo>
                  <a:pt x="914" y="884"/>
                </a:lnTo>
                <a:lnTo>
                  <a:pt x="887" y="910"/>
                </a:lnTo>
                <a:lnTo>
                  <a:pt x="860" y="937"/>
                </a:lnTo>
                <a:lnTo>
                  <a:pt x="835" y="964"/>
                </a:lnTo>
                <a:lnTo>
                  <a:pt x="811" y="992"/>
                </a:lnTo>
                <a:lnTo>
                  <a:pt x="805" y="998"/>
                </a:lnTo>
                <a:lnTo>
                  <a:pt x="797" y="1005"/>
                </a:lnTo>
                <a:lnTo>
                  <a:pt x="790" y="1011"/>
                </a:lnTo>
                <a:lnTo>
                  <a:pt x="782" y="1016"/>
                </a:lnTo>
                <a:lnTo>
                  <a:pt x="774" y="1020"/>
                </a:lnTo>
                <a:lnTo>
                  <a:pt x="765" y="1024"/>
                </a:lnTo>
                <a:lnTo>
                  <a:pt x="755" y="1027"/>
                </a:lnTo>
                <a:lnTo>
                  <a:pt x="746" y="1031"/>
                </a:lnTo>
                <a:lnTo>
                  <a:pt x="737" y="1032"/>
                </a:lnTo>
                <a:lnTo>
                  <a:pt x="726" y="1034"/>
                </a:lnTo>
                <a:lnTo>
                  <a:pt x="717" y="1034"/>
                </a:lnTo>
                <a:lnTo>
                  <a:pt x="708" y="1034"/>
                </a:lnTo>
                <a:lnTo>
                  <a:pt x="698" y="1033"/>
                </a:lnTo>
                <a:lnTo>
                  <a:pt x="688" y="1032"/>
                </a:lnTo>
                <a:lnTo>
                  <a:pt x="679" y="1030"/>
                </a:lnTo>
                <a:lnTo>
                  <a:pt x="671" y="1026"/>
                </a:lnTo>
                <a:lnTo>
                  <a:pt x="457" y="936"/>
                </a:lnTo>
                <a:lnTo>
                  <a:pt x="448" y="933"/>
                </a:lnTo>
                <a:lnTo>
                  <a:pt x="440" y="930"/>
                </a:lnTo>
                <a:lnTo>
                  <a:pt x="431" y="929"/>
                </a:lnTo>
                <a:lnTo>
                  <a:pt x="421" y="928"/>
                </a:lnTo>
                <a:lnTo>
                  <a:pt x="412" y="929"/>
                </a:lnTo>
                <a:lnTo>
                  <a:pt x="404" y="930"/>
                </a:lnTo>
                <a:lnTo>
                  <a:pt x="395" y="932"/>
                </a:lnTo>
                <a:lnTo>
                  <a:pt x="387" y="935"/>
                </a:lnTo>
                <a:lnTo>
                  <a:pt x="377" y="938"/>
                </a:lnTo>
                <a:lnTo>
                  <a:pt x="369" y="942"/>
                </a:lnTo>
                <a:lnTo>
                  <a:pt x="362" y="947"/>
                </a:lnTo>
                <a:lnTo>
                  <a:pt x="356" y="952"/>
                </a:lnTo>
                <a:lnTo>
                  <a:pt x="349" y="958"/>
                </a:lnTo>
                <a:lnTo>
                  <a:pt x="343" y="965"/>
                </a:lnTo>
                <a:lnTo>
                  <a:pt x="337" y="973"/>
                </a:lnTo>
                <a:lnTo>
                  <a:pt x="332" y="980"/>
                </a:lnTo>
                <a:lnTo>
                  <a:pt x="124" y="1377"/>
                </a:lnTo>
                <a:lnTo>
                  <a:pt x="120" y="1385"/>
                </a:lnTo>
                <a:lnTo>
                  <a:pt x="117" y="1393"/>
                </a:lnTo>
                <a:lnTo>
                  <a:pt x="115" y="1402"/>
                </a:lnTo>
                <a:lnTo>
                  <a:pt x="114" y="1412"/>
                </a:lnTo>
                <a:lnTo>
                  <a:pt x="113" y="1420"/>
                </a:lnTo>
                <a:lnTo>
                  <a:pt x="114" y="1429"/>
                </a:lnTo>
                <a:lnTo>
                  <a:pt x="115" y="1438"/>
                </a:lnTo>
                <a:lnTo>
                  <a:pt x="116" y="1447"/>
                </a:lnTo>
                <a:lnTo>
                  <a:pt x="120" y="1455"/>
                </a:lnTo>
                <a:lnTo>
                  <a:pt x="122" y="1464"/>
                </a:lnTo>
                <a:lnTo>
                  <a:pt x="127" y="1472"/>
                </a:lnTo>
                <a:lnTo>
                  <a:pt x="131" y="1480"/>
                </a:lnTo>
                <a:lnTo>
                  <a:pt x="137" y="1487"/>
                </a:lnTo>
                <a:lnTo>
                  <a:pt x="143" y="1494"/>
                </a:lnTo>
                <a:lnTo>
                  <a:pt x="150" y="1499"/>
                </a:lnTo>
                <a:lnTo>
                  <a:pt x="158" y="1504"/>
                </a:lnTo>
                <a:lnTo>
                  <a:pt x="353" y="1630"/>
                </a:lnTo>
                <a:lnTo>
                  <a:pt x="361" y="1634"/>
                </a:lnTo>
                <a:lnTo>
                  <a:pt x="368" y="1641"/>
                </a:lnTo>
                <a:lnTo>
                  <a:pt x="375" y="1647"/>
                </a:lnTo>
                <a:lnTo>
                  <a:pt x="381" y="1655"/>
                </a:lnTo>
                <a:lnTo>
                  <a:pt x="387" y="1663"/>
                </a:lnTo>
                <a:lnTo>
                  <a:pt x="391" y="1671"/>
                </a:lnTo>
                <a:lnTo>
                  <a:pt x="396" y="1679"/>
                </a:lnTo>
                <a:lnTo>
                  <a:pt x="399" y="1689"/>
                </a:lnTo>
                <a:lnTo>
                  <a:pt x="403" y="1698"/>
                </a:lnTo>
                <a:lnTo>
                  <a:pt x="405" y="1707"/>
                </a:lnTo>
                <a:lnTo>
                  <a:pt x="406" y="1716"/>
                </a:lnTo>
                <a:lnTo>
                  <a:pt x="407" y="1727"/>
                </a:lnTo>
                <a:lnTo>
                  <a:pt x="409" y="1736"/>
                </a:lnTo>
                <a:lnTo>
                  <a:pt x="407" y="1745"/>
                </a:lnTo>
                <a:lnTo>
                  <a:pt x="406" y="1754"/>
                </a:lnTo>
                <a:lnTo>
                  <a:pt x="405" y="1764"/>
                </a:lnTo>
                <a:lnTo>
                  <a:pt x="396" y="1801"/>
                </a:lnTo>
                <a:lnTo>
                  <a:pt x="388" y="1836"/>
                </a:lnTo>
                <a:lnTo>
                  <a:pt x="380" y="1873"/>
                </a:lnTo>
                <a:lnTo>
                  <a:pt x="373" y="1909"/>
                </a:lnTo>
                <a:lnTo>
                  <a:pt x="367" y="1946"/>
                </a:lnTo>
                <a:lnTo>
                  <a:pt x="362" y="1983"/>
                </a:lnTo>
                <a:lnTo>
                  <a:pt x="358" y="2020"/>
                </a:lnTo>
                <a:lnTo>
                  <a:pt x="353" y="2058"/>
                </a:lnTo>
                <a:lnTo>
                  <a:pt x="351" y="2095"/>
                </a:lnTo>
                <a:lnTo>
                  <a:pt x="347" y="2133"/>
                </a:lnTo>
                <a:lnTo>
                  <a:pt x="346" y="2170"/>
                </a:lnTo>
                <a:lnTo>
                  <a:pt x="345" y="2208"/>
                </a:lnTo>
                <a:lnTo>
                  <a:pt x="345" y="2246"/>
                </a:lnTo>
                <a:lnTo>
                  <a:pt x="346" y="2284"/>
                </a:lnTo>
                <a:lnTo>
                  <a:pt x="347" y="2322"/>
                </a:lnTo>
                <a:lnTo>
                  <a:pt x="350" y="2360"/>
                </a:lnTo>
                <a:lnTo>
                  <a:pt x="350" y="2369"/>
                </a:lnTo>
                <a:lnTo>
                  <a:pt x="350" y="2379"/>
                </a:lnTo>
                <a:lnTo>
                  <a:pt x="349" y="2388"/>
                </a:lnTo>
                <a:lnTo>
                  <a:pt x="346" y="2397"/>
                </a:lnTo>
                <a:lnTo>
                  <a:pt x="343" y="2406"/>
                </a:lnTo>
                <a:lnTo>
                  <a:pt x="339" y="2416"/>
                </a:lnTo>
                <a:lnTo>
                  <a:pt x="336" y="2425"/>
                </a:lnTo>
                <a:lnTo>
                  <a:pt x="331" y="2433"/>
                </a:lnTo>
                <a:lnTo>
                  <a:pt x="325" y="2441"/>
                </a:lnTo>
                <a:lnTo>
                  <a:pt x="320" y="2449"/>
                </a:lnTo>
                <a:lnTo>
                  <a:pt x="313" y="2456"/>
                </a:lnTo>
                <a:lnTo>
                  <a:pt x="307" y="2463"/>
                </a:lnTo>
                <a:lnTo>
                  <a:pt x="299" y="2469"/>
                </a:lnTo>
                <a:lnTo>
                  <a:pt x="292" y="2474"/>
                </a:lnTo>
                <a:lnTo>
                  <a:pt x="284" y="2479"/>
                </a:lnTo>
                <a:lnTo>
                  <a:pt x="275" y="2483"/>
                </a:lnTo>
                <a:lnTo>
                  <a:pt x="60" y="2570"/>
                </a:lnTo>
                <a:lnTo>
                  <a:pt x="52" y="2575"/>
                </a:lnTo>
                <a:lnTo>
                  <a:pt x="44" y="2580"/>
                </a:lnTo>
                <a:lnTo>
                  <a:pt x="37" y="2584"/>
                </a:lnTo>
                <a:lnTo>
                  <a:pt x="30" y="2590"/>
                </a:lnTo>
                <a:lnTo>
                  <a:pt x="24" y="2597"/>
                </a:lnTo>
                <a:lnTo>
                  <a:pt x="18" y="2604"/>
                </a:lnTo>
                <a:lnTo>
                  <a:pt x="13" y="2612"/>
                </a:lnTo>
                <a:lnTo>
                  <a:pt x="9" y="2620"/>
                </a:lnTo>
                <a:lnTo>
                  <a:pt x="5" y="2628"/>
                </a:lnTo>
                <a:lnTo>
                  <a:pt x="3" y="2636"/>
                </a:lnTo>
                <a:lnTo>
                  <a:pt x="1" y="2645"/>
                </a:lnTo>
                <a:lnTo>
                  <a:pt x="0" y="2653"/>
                </a:lnTo>
                <a:lnTo>
                  <a:pt x="0" y="2663"/>
                </a:lnTo>
                <a:lnTo>
                  <a:pt x="0" y="2672"/>
                </a:lnTo>
                <a:lnTo>
                  <a:pt x="1" y="2681"/>
                </a:lnTo>
                <a:lnTo>
                  <a:pt x="3" y="2690"/>
                </a:lnTo>
                <a:lnTo>
                  <a:pt x="136" y="3117"/>
                </a:lnTo>
                <a:lnTo>
                  <a:pt x="139" y="3125"/>
                </a:lnTo>
                <a:lnTo>
                  <a:pt x="143" y="3133"/>
                </a:lnTo>
                <a:lnTo>
                  <a:pt x="149" y="3142"/>
                </a:lnTo>
                <a:lnTo>
                  <a:pt x="153" y="3148"/>
                </a:lnTo>
                <a:lnTo>
                  <a:pt x="159" y="3155"/>
                </a:lnTo>
                <a:lnTo>
                  <a:pt x="166" y="3161"/>
                </a:lnTo>
                <a:lnTo>
                  <a:pt x="173" y="3167"/>
                </a:lnTo>
                <a:lnTo>
                  <a:pt x="181" y="3172"/>
                </a:lnTo>
                <a:lnTo>
                  <a:pt x="189" y="3176"/>
                </a:lnTo>
                <a:lnTo>
                  <a:pt x="197" y="3180"/>
                </a:lnTo>
                <a:lnTo>
                  <a:pt x="205" y="3182"/>
                </a:lnTo>
                <a:lnTo>
                  <a:pt x="215" y="3184"/>
                </a:lnTo>
                <a:lnTo>
                  <a:pt x="224" y="3185"/>
                </a:lnTo>
                <a:lnTo>
                  <a:pt x="233" y="3185"/>
                </a:lnTo>
                <a:lnTo>
                  <a:pt x="241" y="3185"/>
                </a:lnTo>
                <a:lnTo>
                  <a:pt x="250" y="3183"/>
                </a:lnTo>
                <a:lnTo>
                  <a:pt x="477" y="3133"/>
                </a:lnTo>
                <a:lnTo>
                  <a:pt x="486" y="3132"/>
                </a:lnTo>
                <a:lnTo>
                  <a:pt x="495" y="3131"/>
                </a:lnTo>
                <a:lnTo>
                  <a:pt x="506" y="3131"/>
                </a:lnTo>
                <a:lnTo>
                  <a:pt x="515" y="3132"/>
                </a:lnTo>
                <a:lnTo>
                  <a:pt x="524" y="3135"/>
                </a:lnTo>
                <a:lnTo>
                  <a:pt x="533" y="3137"/>
                </a:lnTo>
                <a:lnTo>
                  <a:pt x="543" y="3139"/>
                </a:lnTo>
                <a:lnTo>
                  <a:pt x="552" y="3144"/>
                </a:lnTo>
                <a:lnTo>
                  <a:pt x="560" y="3147"/>
                </a:lnTo>
                <a:lnTo>
                  <a:pt x="569" y="3153"/>
                </a:lnTo>
                <a:lnTo>
                  <a:pt x="577" y="3158"/>
                </a:lnTo>
                <a:lnTo>
                  <a:pt x="584" y="3165"/>
                </a:lnTo>
                <a:lnTo>
                  <a:pt x="591" y="3170"/>
                </a:lnTo>
                <a:lnTo>
                  <a:pt x="598" y="3177"/>
                </a:lnTo>
                <a:lnTo>
                  <a:pt x="604" y="3185"/>
                </a:lnTo>
                <a:lnTo>
                  <a:pt x="609" y="3192"/>
                </a:lnTo>
                <a:lnTo>
                  <a:pt x="628" y="3226"/>
                </a:lnTo>
                <a:lnTo>
                  <a:pt x="649" y="3258"/>
                </a:lnTo>
                <a:lnTo>
                  <a:pt x="670" y="3289"/>
                </a:lnTo>
                <a:lnTo>
                  <a:pt x="692" y="3320"/>
                </a:lnTo>
                <a:lnTo>
                  <a:pt x="714" y="3350"/>
                </a:lnTo>
                <a:lnTo>
                  <a:pt x="737" y="3382"/>
                </a:lnTo>
                <a:lnTo>
                  <a:pt x="760" y="3410"/>
                </a:lnTo>
                <a:lnTo>
                  <a:pt x="783" y="3439"/>
                </a:lnTo>
                <a:lnTo>
                  <a:pt x="807" y="3468"/>
                </a:lnTo>
                <a:lnTo>
                  <a:pt x="833" y="3496"/>
                </a:lnTo>
                <a:lnTo>
                  <a:pt x="858" y="3524"/>
                </a:lnTo>
                <a:lnTo>
                  <a:pt x="884" y="3551"/>
                </a:lnTo>
                <a:lnTo>
                  <a:pt x="910" y="3577"/>
                </a:lnTo>
                <a:lnTo>
                  <a:pt x="937" y="3603"/>
                </a:lnTo>
                <a:lnTo>
                  <a:pt x="964" y="3629"/>
                </a:lnTo>
                <a:lnTo>
                  <a:pt x="992" y="3653"/>
                </a:lnTo>
                <a:lnTo>
                  <a:pt x="999" y="3660"/>
                </a:lnTo>
                <a:lnTo>
                  <a:pt x="1005" y="3667"/>
                </a:lnTo>
                <a:lnTo>
                  <a:pt x="1011" y="3674"/>
                </a:lnTo>
                <a:lnTo>
                  <a:pt x="1016" y="3682"/>
                </a:lnTo>
                <a:lnTo>
                  <a:pt x="1021" y="3691"/>
                </a:lnTo>
                <a:lnTo>
                  <a:pt x="1024" y="3699"/>
                </a:lnTo>
                <a:lnTo>
                  <a:pt x="1028" y="3708"/>
                </a:lnTo>
                <a:lnTo>
                  <a:pt x="1030" y="3717"/>
                </a:lnTo>
                <a:lnTo>
                  <a:pt x="1033" y="3728"/>
                </a:lnTo>
                <a:lnTo>
                  <a:pt x="1034" y="3737"/>
                </a:lnTo>
                <a:lnTo>
                  <a:pt x="1035" y="3746"/>
                </a:lnTo>
                <a:lnTo>
                  <a:pt x="1035" y="3757"/>
                </a:lnTo>
                <a:lnTo>
                  <a:pt x="1034" y="3766"/>
                </a:lnTo>
                <a:lnTo>
                  <a:pt x="1033" y="3775"/>
                </a:lnTo>
                <a:lnTo>
                  <a:pt x="1029" y="3784"/>
                </a:lnTo>
                <a:lnTo>
                  <a:pt x="1027" y="3792"/>
                </a:lnTo>
                <a:lnTo>
                  <a:pt x="937" y="4006"/>
                </a:lnTo>
                <a:lnTo>
                  <a:pt x="933" y="4015"/>
                </a:lnTo>
                <a:lnTo>
                  <a:pt x="931" y="4024"/>
                </a:lnTo>
                <a:lnTo>
                  <a:pt x="930" y="4032"/>
                </a:lnTo>
                <a:lnTo>
                  <a:pt x="929" y="4042"/>
                </a:lnTo>
                <a:lnTo>
                  <a:pt x="930" y="4051"/>
                </a:lnTo>
                <a:lnTo>
                  <a:pt x="930" y="4060"/>
                </a:lnTo>
                <a:lnTo>
                  <a:pt x="932" y="4068"/>
                </a:lnTo>
                <a:lnTo>
                  <a:pt x="934" y="4077"/>
                </a:lnTo>
                <a:lnTo>
                  <a:pt x="938" y="4086"/>
                </a:lnTo>
                <a:lnTo>
                  <a:pt x="942" y="4094"/>
                </a:lnTo>
                <a:lnTo>
                  <a:pt x="947" y="4101"/>
                </a:lnTo>
                <a:lnTo>
                  <a:pt x="953" y="4109"/>
                </a:lnTo>
                <a:lnTo>
                  <a:pt x="959" y="4114"/>
                </a:lnTo>
                <a:lnTo>
                  <a:pt x="966" y="4121"/>
                </a:lnTo>
                <a:lnTo>
                  <a:pt x="972" y="4126"/>
                </a:lnTo>
                <a:lnTo>
                  <a:pt x="981" y="4131"/>
                </a:lnTo>
                <a:lnTo>
                  <a:pt x="1377" y="4339"/>
                </a:lnTo>
                <a:lnTo>
                  <a:pt x="1386" y="4343"/>
                </a:lnTo>
                <a:lnTo>
                  <a:pt x="1394" y="4346"/>
                </a:lnTo>
                <a:lnTo>
                  <a:pt x="1403" y="4349"/>
                </a:lnTo>
                <a:lnTo>
                  <a:pt x="1412" y="4350"/>
                </a:lnTo>
                <a:lnTo>
                  <a:pt x="1421" y="4350"/>
                </a:lnTo>
                <a:lnTo>
                  <a:pt x="1430" y="4350"/>
                </a:lnTo>
                <a:lnTo>
                  <a:pt x="1439" y="4349"/>
                </a:lnTo>
                <a:lnTo>
                  <a:pt x="1447" y="4346"/>
                </a:lnTo>
                <a:lnTo>
                  <a:pt x="1457" y="4344"/>
                </a:lnTo>
                <a:lnTo>
                  <a:pt x="1465" y="4341"/>
                </a:lnTo>
                <a:lnTo>
                  <a:pt x="1473" y="4336"/>
                </a:lnTo>
                <a:lnTo>
                  <a:pt x="1480" y="4331"/>
                </a:lnTo>
                <a:lnTo>
                  <a:pt x="1488" y="4326"/>
                </a:lnTo>
                <a:lnTo>
                  <a:pt x="1494" y="4320"/>
                </a:lnTo>
                <a:lnTo>
                  <a:pt x="1501" y="4313"/>
                </a:lnTo>
                <a:lnTo>
                  <a:pt x="1505" y="4305"/>
                </a:lnTo>
                <a:lnTo>
                  <a:pt x="1630" y="4110"/>
                </a:lnTo>
                <a:lnTo>
                  <a:pt x="1636" y="4103"/>
                </a:lnTo>
                <a:lnTo>
                  <a:pt x="1641" y="4095"/>
                </a:lnTo>
                <a:lnTo>
                  <a:pt x="1648" y="4089"/>
                </a:lnTo>
                <a:lnTo>
                  <a:pt x="1655" y="4082"/>
                </a:lnTo>
                <a:lnTo>
                  <a:pt x="1663" y="4077"/>
                </a:lnTo>
                <a:lnTo>
                  <a:pt x="1672" y="4072"/>
                </a:lnTo>
                <a:lnTo>
                  <a:pt x="1681" y="4068"/>
                </a:lnTo>
                <a:lnTo>
                  <a:pt x="1690" y="4064"/>
                </a:lnTo>
                <a:lnTo>
                  <a:pt x="1699" y="4061"/>
                </a:lnTo>
                <a:lnTo>
                  <a:pt x="1709" y="4059"/>
                </a:lnTo>
                <a:lnTo>
                  <a:pt x="1718" y="4057"/>
                </a:lnTo>
                <a:lnTo>
                  <a:pt x="1727" y="4056"/>
                </a:lnTo>
                <a:lnTo>
                  <a:pt x="1737" y="4056"/>
                </a:lnTo>
                <a:lnTo>
                  <a:pt x="1747" y="4056"/>
                </a:lnTo>
                <a:lnTo>
                  <a:pt x="1756" y="4057"/>
                </a:lnTo>
                <a:lnTo>
                  <a:pt x="1765" y="4059"/>
                </a:lnTo>
                <a:lnTo>
                  <a:pt x="1801" y="4067"/>
                </a:lnTo>
                <a:lnTo>
                  <a:pt x="1838" y="4075"/>
                </a:lnTo>
                <a:lnTo>
                  <a:pt x="1874" y="4083"/>
                </a:lnTo>
                <a:lnTo>
                  <a:pt x="1911" y="4090"/>
                </a:lnTo>
                <a:lnTo>
                  <a:pt x="1948" y="4096"/>
                </a:lnTo>
                <a:lnTo>
                  <a:pt x="1985" y="4102"/>
                </a:lnTo>
                <a:lnTo>
                  <a:pt x="2022" y="4106"/>
                </a:lnTo>
                <a:lnTo>
                  <a:pt x="2060" y="4110"/>
                </a:lnTo>
                <a:lnTo>
                  <a:pt x="2097" y="4113"/>
                </a:lnTo>
                <a:lnTo>
                  <a:pt x="2135" y="4116"/>
                </a:lnTo>
                <a:lnTo>
                  <a:pt x="2172" y="4117"/>
                </a:lnTo>
                <a:lnTo>
                  <a:pt x="2210" y="4118"/>
                </a:lnTo>
                <a:lnTo>
                  <a:pt x="2248" y="4118"/>
                </a:lnTo>
                <a:lnTo>
                  <a:pt x="2286" y="4117"/>
                </a:lnTo>
                <a:lnTo>
                  <a:pt x="2323" y="4116"/>
                </a:lnTo>
                <a:lnTo>
                  <a:pt x="2361" y="4113"/>
                </a:lnTo>
                <a:lnTo>
                  <a:pt x="2371" y="4113"/>
                </a:lnTo>
                <a:lnTo>
                  <a:pt x="2381" y="4114"/>
                </a:lnTo>
                <a:lnTo>
                  <a:pt x="2390" y="4116"/>
                </a:lnTo>
                <a:lnTo>
                  <a:pt x="2399" y="4118"/>
                </a:lnTo>
                <a:lnTo>
                  <a:pt x="2409" y="4120"/>
                </a:lnTo>
                <a:lnTo>
                  <a:pt x="2418" y="4124"/>
                </a:lnTo>
                <a:lnTo>
                  <a:pt x="2426" y="4128"/>
                </a:lnTo>
                <a:lnTo>
                  <a:pt x="2435" y="4133"/>
                </a:lnTo>
                <a:lnTo>
                  <a:pt x="2443" y="4137"/>
                </a:lnTo>
                <a:lnTo>
                  <a:pt x="2451" y="4143"/>
                </a:lnTo>
                <a:lnTo>
                  <a:pt x="2458" y="4150"/>
                </a:lnTo>
                <a:lnTo>
                  <a:pt x="2465" y="4157"/>
                </a:lnTo>
                <a:lnTo>
                  <a:pt x="2471" y="4164"/>
                </a:lnTo>
                <a:lnTo>
                  <a:pt x="2477" y="4172"/>
                </a:lnTo>
                <a:lnTo>
                  <a:pt x="2481" y="4180"/>
                </a:lnTo>
                <a:lnTo>
                  <a:pt x="2485" y="4188"/>
                </a:lnTo>
                <a:lnTo>
                  <a:pt x="2573" y="4403"/>
                </a:lnTo>
                <a:lnTo>
                  <a:pt x="2576" y="4411"/>
                </a:lnTo>
                <a:lnTo>
                  <a:pt x="2581" y="4419"/>
                </a:lnTo>
                <a:lnTo>
                  <a:pt x="2587" y="4426"/>
                </a:lnTo>
                <a:lnTo>
                  <a:pt x="2592" y="4433"/>
                </a:lnTo>
                <a:lnTo>
                  <a:pt x="2599" y="4440"/>
                </a:lnTo>
                <a:lnTo>
                  <a:pt x="2606" y="4444"/>
                </a:lnTo>
                <a:lnTo>
                  <a:pt x="2613" y="4450"/>
                </a:lnTo>
                <a:lnTo>
                  <a:pt x="2621" y="4454"/>
                </a:lnTo>
                <a:lnTo>
                  <a:pt x="2629" y="4457"/>
                </a:lnTo>
                <a:lnTo>
                  <a:pt x="2639" y="4461"/>
                </a:lnTo>
                <a:lnTo>
                  <a:pt x="2647" y="4462"/>
                </a:lnTo>
                <a:lnTo>
                  <a:pt x="2656" y="4463"/>
                </a:lnTo>
                <a:lnTo>
                  <a:pt x="2665" y="4464"/>
                </a:lnTo>
                <a:lnTo>
                  <a:pt x="2674" y="4463"/>
                </a:lnTo>
                <a:lnTo>
                  <a:pt x="2684" y="4462"/>
                </a:lnTo>
                <a:lnTo>
                  <a:pt x="2692" y="4459"/>
                </a:lnTo>
                <a:lnTo>
                  <a:pt x="3120" y="4327"/>
                </a:lnTo>
                <a:lnTo>
                  <a:pt x="3129" y="4323"/>
                </a:lnTo>
                <a:lnTo>
                  <a:pt x="3137" y="4320"/>
                </a:lnTo>
                <a:lnTo>
                  <a:pt x="3145" y="4315"/>
                </a:lnTo>
                <a:lnTo>
                  <a:pt x="3152" y="4309"/>
                </a:lnTo>
                <a:lnTo>
                  <a:pt x="3159" y="4304"/>
                </a:lnTo>
                <a:lnTo>
                  <a:pt x="3164" y="4297"/>
                </a:lnTo>
                <a:lnTo>
                  <a:pt x="3170" y="4290"/>
                </a:lnTo>
                <a:lnTo>
                  <a:pt x="3175" y="4282"/>
                </a:lnTo>
                <a:lnTo>
                  <a:pt x="3179" y="4275"/>
                </a:lnTo>
                <a:lnTo>
                  <a:pt x="3183" y="4266"/>
                </a:lnTo>
                <a:lnTo>
                  <a:pt x="3185" y="4258"/>
                </a:lnTo>
                <a:lnTo>
                  <a:pt x="3187" y="4248"/>
                </a:lnTo>
                <a:lnTo>
                  <a:pt x="3189" y="4240"/>
                </a:lnTo>
                <a:lnTo>
                  <a:pt x="3189" y="4231"/>
                </a:lnTo>
                <a:lnTo>
                  <a:pt x="3187" y="4222"/>
                </a:lnTo>
                <a:lnTo>
                  <a:pt x="3186" y="4213"/>
                </a:lnTo>
                <a:lnTo>
                  <a:pt x="3137" y="3986"/>
                </a:lnTo>
                <a:lnTo>
                  <a:pt x="3135" y="3977"/>
                </a:lnTo>
                <a:lnTo>
                  <a:pt x="3134" y="3968"/>
                </a:lnTo>
                <a:lnTo>
                  <a:pt x="3134" y="3959"/>
                </a:lnTo>
                <a:lnTo>
                  <a:pt x="3135" y="3949"/>
                </a:lnTo>
                <a:lnTo>
                  <a:pt x="3137" y="3939"/>
                </a:lnTo>
                <a:lnTo>
                  <a:pt x="3140" y="3930"/>
                </a:lnTo>
                <a:lnTo>
                  <a:pt x="3142" y="3921"/>
                </a:lnTo>
                <a:lnTo>
                  <a:pt x="3146" y="3911"/>
                </a:lnTo>
                <a:lnTo>
                  <a:pt x="3150" y="3903"/>
                </a:lnTo>
                <a:lnTo>
                  <a:pt x="3155" y="3895"/>
                </a:lnTo>
                <a:lnTo>
                  <a:pt x="3161" y="3887"/>
                </a:lnTo>
                <a:lnTo>
                  <a:pt x="3167" y="3879"/>
                </a:lnTo>
                <a:lnTo>
                  <a:pt x="3174" y="3872"/>
                </a:lnTo>
                <a:lnTo>
                  <a:pt x="3181" y="3865"/>
                </a:lnTo>
                <a:lnTo>
                  <a:pt x="3189" y="3859"/>
                </a:lnTo>
                <a:lnTo>
                  <a:pt x="3196" y="3855"/>
                </a:lnTo>
                <a:lnTo>
                  <a:pt x="3229" y="3835"/>
                </a:lnTo>
                <a:lnTo>
                  <a:pt x="3260" y="3814"/>
                </a:lnTo>
                <a:lnTo>
                  <a:pt x="3293" y="3794"/>
                </a:lnTo>
                <a:lnTo>
                  <a:pt x="3324" y="3772"/>
                </a:lnTo>
                <a:lnTo>
                  <a:pt x="3354" y="3750"/>
                </a:lnTo>
                <a:lnTo>
                  <a:pt x="3384" y="3728"/>
                </a:lnTo>
                <a:lnTo>
                  <a:pt x="3414" y="3704"/>
                </a:lnTo>
                <a:lnTo>
                  <a:pt x="3443" y="3680"/>
                </a:lnTo>
                <a:lnTo>
                  <a:pt x="3472" y="3656"/>
                </a:lnTo>
                <a:lnTo>
                  <a:pt x="3499" y="3631"/>
                </a:lnTo>
                <a:lnTo>
                  <a:pt x="3527" y="3605"/>
                </a:lnTo>
                <a:lnTo>
                  <a:pt x="3554" y="3580"/>
                </a:lnTo>
                <a:lnTo>
                  <a:pt x="3580" y="3554"/>
                </a:lnTo>
                <a:lnTo>
                  <a:pt x="3606" y="3527"/>
                </a:lnTo>
                <a:lnTo>
                  <a:pt x="3631" y="3499"/>
                </a:lnTo>
                <a:lnTo>
                  <a:pt x="3657" y="3472"/>
                </a:lnTo>
                <a:lnTo>
                  <a:pt x="3662" y="3465"/>
                </a:lnTo>
                <a:lnTo>
                  <a:pt x="3669" y="3459"/>
                </a:lnTo>
                <a:lnTo>
                  <a:pt x="3677" y="3453"/>
                </a:lnTo>
                <a:lnTo>
                  <a:pt x="3685" y="3447"/>
                </a:lnTo>
                <a:lnTo>
                  <a:pt x="3694" y="3444"/>
                </a:lnTo>
                <a:lnTo>
                  <a:pt x="3703" y="3439"/>
                </a:lnTo>
                <a:lnTo>
                  <a:pt x="3712" y="3436"/>
                </a:lnTo>
                <a:lnTo>
                  <a:pt x="3721" y="3434"/>
                </a:lnTo>
                <a:lnTo>
                  <a:pt x="3730" y="3431"/>
                </a:lnTo>
                <a:lnTo>
                  <a:pt x="3741" y="3430"/>
                </a:lnTo>
                <a:lnTo>
                  <a:pt x="3750" y="3429"/>
                </a:lnTo>
                <a:lnTo>
                  <a:pt x="3759" y="3430"/>
                </a:lnTo>
                <a:lnTo>
                  <a:pt x="3770" y="3430"/>
                </a:lnTo>
                <a:lnTo>
                  <a:pt x="3779" y="3432"/>
                </a:lnTo>
                <a:lnTo>
                  <a:pt x="3788" y="3435"/>
                </a:lnTo>
                <a:lnTo>
                  <a:pt x="3796" y="3438"/>
                </a:lnTo>
                <a:lnTo>
                  <a:pt x="4010" y="3527"/>
                </a:lnTo>
                <a:lnTo>
                  <a:pt x="4019" y="3530"/>
                </a:lnTo>
                <a:lnTo>
                  <a:pt x="4027" y="3533"/>
                </a:lnTo>
                <a:lnTo>
                  <a:pt x="4037" y="3535"/>
                </a:lnTo>
                <a:lnTo>
                  <a:pt x="4046" y="3535"/>
                </a:lnTo>
                <a:lnTo>
                  <a:pt x="4055" y="3535"/>
                </a:lnTo>
                <a:lnTo>
                  <a:pt x="4063" y="3534"/>
                </a:lnTo>
                <a:lnTo>
                  <a:pt x="4072" y="3532"/>
                </a:lnTo>
                <a:lnTo>
                  <a:pt x="4081" y="3529"/>
                </a:lnTo>
                <a:lnTo>
                  <a:pt x="4090" y="3526"/>
                </a:lnTo>
                <a:lnTo>
                  <a:pt x="4098" y="3521"/>
                </a:lnTo>
                <a:lnTo>
                  <a:pt x="4105" y="3517"/>
                </a:lnTo>
                <a:lnTo>
                  <a:pt x="4112" y="3511"/>
                </a:lnTo>
                <a:lnTo>
                  <a:pt x="4119" y="3505"/>
                </a:lnTo>
                <a:lnTo>
                  <a:pt x="4124" y="3498"/>
                </a:lnTo>
                <a:lnTo>
                  <a:pt x="4130" y="3491"/>
                </a:lnTo>
                <a:lnTo>
                  <a:pt x="4135" y="3483"/>
                </a:lnTo>
                <a:lnTo>
                  <a:pt x="4343" y="3087"/>
                </a:lnTo>
                <a:lnTo>
                  <a:pt x="4347" y="3079"/>
                </a:lnTo>
                <a:lnTo>
                  <a:pt x="4350" y="3070"/>
                </a:lnTo>
                <a:lnTo>
                  <a:pt x="4352" y="3062"/>
                </a:lnTo>
                <a:lnTo>
                  <a:pt x="4353" y="3053"/>
                </a:lnTo>
                <a:lnTo>
                  <a:pt x="4354" y="3043"/>
                </a:lnTo>
                <a:lnTo>
                  <a:pt x="4353" y="3034"/>
                </a:lnTo>
                <a:lnTo>
                  <a:pt x="4352" y="3026"/>
                </a:lnTo>
                <a:lnTo>
                  <a:pt x="4351" y="3017"/>
                </a:lnTo>
                <a:lnTo>
                  <a:pt x="4349" y="3009"/>
                </a:lnTo>
                <a:lnTo>
                  <a:pt x="4345" y="3000"/>
                </a:lnTo>
                <a:lnTo>
                  <a:pt x="4341" y="2993"/>
                </a:lnTo>
                <a:lnTo>
                  <a:pt x="4336" y="2985"/>
                </a:lnTo>
                <a:lnTo>
                  <a:pt x="4330" y="2978"/>
                </a:lnTo>
                <a:lnTo>
                  <a:pt x="4324" y="2971"/>
                </a:lnTo>
                <a:lnTo>
                  <a:pt x="4317" y="2965"/>
                </a:lnTo>
                <a:lnTo>
                  <a:pt x="4309" y="2959"/>
                </a:lnTo>
                <a:lnTo>
                  <a:pt x="4114" y="2835"/>
                </a:lnTo>
                <a:lnTo>
                  <a:pt x="4106" y="2829"/>
                </a:lnTo>
                <a:lnTo>
                  <a:pt x="4099" y="2823"/>
                </a:lnTo>
                <a:lnTo>
                  <a:pt x="4092" y="2816"/>
                </a:lnTo>
                <a:lnTo>
                  <a:pt x="4086" y="2809"/>
                </a:lnTo>
                <a:lnTo>
                  <a:pt x="4081" y="2801"/>
                </a:lnTo>
                <a:lnTo>
                  <a:pt x="4076" y="2793"/>
                </a:lnTo>
                <a:lnTo>
                  <a:pt x="4071" y="2784"/>
                </a:lnTo>
                <a:lnTo>
                  <a:pt x="4068" y="2776"/>
                </a:lnTo>
                <a:lnTo>
                  <a:pt x="4064" y="2766"/>
                </a:lnTo>
                <a:lnTo>
                  <a:pt x="4062" y="2756"/>
                </a:lnTo>
                <a:lnTo>
                  <a:pt x="4061" y="2747"/>
                </a:lnTo>
                <a:lnTo>
                  <a:pt x="4060" y="2738"/>
                </a:lnTo>
                <a:lnTo>
                  <a:pt x="4059" y="2728"/>
                </a:lnTo>
                <a:lnTo>
                  <a:pt x="4060" y="2718"/>
                </a:lnTo>
                <a:lnTo>
                  <a:pt x="4061" y="2709"/>
                </a:lnTo>
                <a:lnTo>
                  <a:pt x="4063" y="2700"/>
                </a:lnTo>
                <a:lnTo>
                  <a:pt x="4071" y="2664"/>
                </a:lnTo>
                <a:lnTo>
                  <a:pt x="4079" y="2628"/>
                </a:lnTo>
                <a:lnTo>
                  <a:pt x="4088" y="2591"/>
                </a:lnTo>
                <a:lnTo>
                  <a:pt x="4094" y="2554"/>
                </a:lnTo>
                <a:lnTo>
                  <a:pt x="4100" y="2517"/>
                </a:lnTo>
                <a:lnTo>
                  <a:pt x="4105" y="2480"/>
                </a:lnTo>
                <a:lnTo>
                  <a:pt x="4109" y="2443"/>
                </a:lnTo>
                <a:lnTo>
                  <a:pt x="4114" y="2406"/>
                </a:lnTo>
                <a:lnTo>
                  <a:pt x="4116" y="2368"/>
                </a:lnTo>
                <a:lnTo>
                  <a:pt x="4119" y="2331"/>
                </a:lnTo>
                <a:lnTo>
                  <a:pt x="4121" y="2293"/>
                </a:lnTo>
                <a:lnTo>
                  <a:pt x="4122" y="2255"/>
                </a:lnTo>
                <a:lnTo>
                  <a:pt x="4122" y="2218"/>
                </a:lnTo>
                <a:lnTo>
                  <a:pt x="4121" y="2180"/>
                </a:lnTo>
                <a:lnTo>
                  <a:pt x="4120" y="2142"/>
                </a:lnTo>
                <a:lnTo>
                  <a:pt x="4118" y="2104"/>
                </a:lnTo>
                <a:lnTo>
                  <a:pt x="4118" y="2095"/>
                </a:lnTo>
                <a:lnTo>
                  <a:pt x="4118" y="2086"/>
                </a:lnTo>
                <a:lnTo>
                  <a:pt x="4119" y="2076"/>
                </a:lnTo>
                <a:lnTo>
                  <a:pt x="4121" y="2066"/>
                </a:lnTo>
                <a:lnTo>
                  <a:pt x="4124" y="2057"/>
                </a:lnTo>
                <a:lnTo>
                  <a:pt x="4128" y="2049"/>
                </a:lnTo>
                <a:lnTo>
                  <a:pt x="4131" y="2039"/>
                </a:lnTo>
                <a:lnTo>
                  <a:pt x="4136" y="2031"/>
                </a:lnTo>
                <a:lnTo>
                  <a:pt x="4142" y="2022"/>
                </a:lnTo>
                <a:lnTo>
                  <a:pt x="4148" y="2015"/>
                </a:lnTo>
                <a:lnTo>
                  <a:pt x="4155" y="2007"/>
                </a:lnTo>
                <a:lnTo>
                  <a:pt x="4160" y="2001"/>
                </a:lnTo>
                <a:lnTo>
                  <a:pt x="4168" y="1994"/>
                </a:lnTo>
                <a:lnTo>
                  <a:pt x="4176" y="1990"/>
                </a:lnTo>
                <a:lnTo>
                  <a:pt x="4185" y="1984"/>
                </a:lnTo>
                <a:lnTo>
                  <a:pt x="4193" y="1981"/>
                </a:lnTo>
                <a:lnTo>
                  <a:pt x="4408" y="1894"/>
                </a:lnTo>
                <a:lnTo>
                  <a:pt x="4416" y="1889"/>
                </a:lnTo>
                <a:lnTo>
                  <a:pt x="4424" y="1885"/>
                </a:lnTo>
                <a:lnTo>
                  <a:pt x="4431" y="1880"/>
                </a:lnTo>
                <a:lnTo>
                  <a:pt x="4438" y="1873"/>
                </a:lnTo>
                <a:lnTo>
                  <a:pt x="4443" y="1867"/>
                </a:lnTo>
                <a:lnTo>
                  <a:pt x="4449" y="1859"/>
                </a:lnTo>
                <a:lnTo>
                  <a:pt x="4454" y="1852"/>
                </a:lnTo>
                <a:lnTo>
                  <a:pt x="4458" y="1844"/>
                </a:lnTo>
                <a:lnTo>
                  <a:pt x="4462" y="1836"/>
                </a:lnTo>
                <a:lnTo>
                  <a:pt x="4464" y="1827"/>
                </a:lnTo>
                <a:lnTo>
                  <a:pt x="4466" y="1819"/>
                </a:lnTo>
                <a:lnTo>
                  <a:pt x="4468" y="1810"/>
                </a:lnTo>
                <a:lnTo>
                  <a:pt x="4468" y="1801"/>
                </a:lnTo>
                <a:lnTo>
                  <a:pt x="4468" y="1791"/>
                </a:lnTo>
                <a:lnTo>
                  <a:pt x="4466" y="1783"/>
                </a:lnTo>
                <a:lnTo>
                  <a:pt x="4464" y="1774"/>
                </a:lnTo>
                <a:close/>
                <a:moveTo>
                  <a:pt x="855" y="2660"/>
                </a:moveTo>
                <a:lnTo>
                  <a:pt x="855" y="2660"/>
                </a:lnTo>
                <a:lnTo>
                  <a:pt x="834" y="2589"/>
                </a:lnTo>
                <a:lnTo>
                  <a:pt x="818" y="2517"/>
                </a:lnTo>
                <a:lnTo>
                  <a:pt x="805" y="2446"/>
                </a:lnTo>
                <a:lnTo>
                  <a:pt x="796" y="2374"/>
                </a:lnTo>
                <a:lnTo>
                  <a:pt x="791" y="2303"/>
                </a:lnTo>
                <a:lnTo>
                  <a:pt x="789" y="2231"/>
                </a:lnTo>
                <a:lnTo>
                  <a:pt x="791" y="2161"/>
                </a:lnTo>
                <a:lnTo>
                  <a:pt x="797" y="2090"/>
                </a:lnTo>
                <a:lnTo>
                  <a:pt x="805" y="2021"/>
                </a:lnTo>
                <a:lnTo>
                  <a:pt x="817" y="1952"/>
                </a:lnTo>
                <a:lnTo>
                  <a:pt x="833" y="1884"/>
                </a:lnTo>
                <a:lnTo>
                  <a:pt x="851" y="1817"/>
                </a:lnTo>
                <a:lnTo>
                  <a:pt x="872" y="1751"/>
                </a:lnTo>
                <a:lnTo>
                  <a:pt x="897" y="1686"/>
                </a:lnTo>
                <a:lnTo>
                  <a:pt x="925" y="1623"/>
                </a:lnTo>
                <a:lnTo>
                  <a:pt x="956" y="1560"/>
                </a:lnTo>
                <a:lnTo>
                  <a:pt x="990" y="1500"/>
                </a:lnTo>
                <a:lnTo>
                  <a:pt x="1027" y="1442"/>
                </a:lnTo>
                <a:lnTo>
                  <a:pt x="1066" y="1384"/>
                </a:lnTo>
                <a:lnTo>
                  <a:pt x="1108" y="1329"/>
                </a:lnTo>
                <a:lnTo>
                  <a:pt x="1153" y="1275"/>
                </a:lnTo>
                <a:lnTo>
                  <a:pt x="1200" y="1225"/>
                </a:lnTo>
                <a:lnTo>
                  <a:pt x="1250" y="1175"/>
                </a:lnTo>
                <a:lnTo>
                  <a:pt x="1303" y="1129"/>
                </a:lnTo>
                <a:lnTo>
                  <a:pt x="1357" y="1085"/>
                </a:lnTo>
                <a:lnTo>
                  <a:pt x="1415" y="1043"/>
                </a:lnTo>
                <a:lnTo>
                  <a:pt x="1474" y="1004"/>
                </a:lnTo>
                <a:lnTo>
                  <a:pt x="1536" y="968"/>
                </a:lnTo>
                <a:lnTo>
                  <a:pt x="1600" y="935"/>
                </a:lnTo>
                <a:lnTo>
                  <a:pt x="1667" y="905"/>
                </a:lnTo>
                <a:lnTo>
                  <a:pt x="1735" y="877"/>
                </a:lnTo>
                <a:lnTo>
                  <a:pt x="1806" y="854"/>
                </a:lnTo>
                <a:lnTo>
                  <a:pt x="1877" y="833"/>
                </a:lnTo>
                <a:lnTo>
                  <a:pt x="1948" y="817"/>
                </a:lnTo>
                <a:lnTo>
                  <a:pt x="2020" y="805"/>
                </a:lnTo>
                <a:lnTo>
                  <a:pt x="2091" y="796"/>
                </a:lnTo>
                <a:lnTo>
                  <a:pt x="2163" y="791"/>
                </a:lnTo>
                <a:lnTo>
                  <a:pt x="2234" y="788"/>
                </a:lnTo>
                <a:lnTo>
                  <a:pt x="2305" y="791"/>
                </a:lnTo>
                <a:lnTo>
                  <a:pt x="2375" y="796"/>
                </a:lnTo>
                <a:lnTo>
                  <a:pt x="2445" y="805"/>
                </a:lnTo>
                <a:lnTo>
                  <a:pt x="2514" y="817"/>
                </a:lnTo>
                <a:lnTo>
                  <a:pt x="2582" y="832"/>
                </a:lnTo>
                <a:lnTo>
                  <a:pt x="2649" y="851"/>
                </a:lnTo>
                <a:lnTo>
                  <a:pt x="2715" y="873"/>
                </a:lnTo>
                <a:lnTo>
                  <a:pt x="2780" y="897"/>
                </a:lnTo>
                <a:lnTo>
                  <a:pt x="2843" y="925"/>
                </a:lnTo>
                <a:lnTo>
                  <a:pt x="2906" y="956"/>
                </a:lnTo>
                <a:lnTo>
                  <a:pt x="2966" y="989"/>
                </a:lnTo>
                <a:lnTo>
                  <a:pt x="3025" y="1026"/>
                </a:lnTo>
                <a:lnTo>
                  <a:pt x="3082" y="1065"/>
                </a:lnTo>
                <a:lnTo>
                  <a:pt x="3138" y="1107"/>
                </a:lnTo>
                <a:lnTo>
                  <a:pt x="3191" y="1152"/>
                </a:lnTo>
                <a:lnTo>
                  <a:pt x="3242" y="1199"/>
                </a:lnTo>
                <a:lnTo>
                  <a:pt x="3291" y="1249"/>
                </a:lnTo>
                <a:lnTo>
                  <a:pt x="3338" y="1302"/>
                </a:lnTo>
                <a:lnTo>
                  <a:pt x="3382" y="1356"/>
                </a:lnTo>
                <a:lnTo>
                  <a:pt x="3423" y="1414"/>
                </a:lnTo>
                <a:lnTo>
                  <a:pt x="3462" y="1474"/>
                </a:lnTo>
                <a:lnTo>
                  <a:pt x="3498" y="1535"/>
                </a:lnTo>
                <a:lnTo>
                  <a:pt x="3532" y="1600"/>
                </a:lnTo>
                <a:lnTo>
                  <a:pt x="3562" y="1665"/>
                </a:lnTo>
                <a:lnTo>
                  <a:pt x="3590" y="1734"/>
                </a:lnTo>
                <a:lnTo>
                  <a:pt x="3613" y="1804"/>
                </a:lnTo>
                <a:lnTo>
                  <a:pt x="3633" y="1876"/>
                </a:lnTo>
                <a:lnTo>
                  <a:pt x="3650" y="1947"/>
                </a:lnTo>
                <a:lnTo>
                  <a:pt x="3662" y="2019"/>
                </a:lnTo>
                <a:lnTo>
                  <a:pt x="3672" y="2090"/>
                </a:lnTo>
                <a:lnTo>
                  <a:pt x="3676" y="2162"/>
                </a:lnTo>
                <a:lnTo>
                  <a:pt x="3679" y="2232"/>
                </a:lnTo>
                <a:lnTo>
                  <a:pt x="3676" y="2303"/>
                </a:lnTo>
                <a:lnTo>
                  <a:pt x="3672" y="2373"/>
                </a:lnTo>
                <a:lnTo>
                  <a:pt x="3662" y="2443"/>
                </a:lnTo>
                <a:lnTo>
                  <a:pt x="3651" y="2511"/>
                </a:lnTo>
                <a:lnTo>
                  <a:pt x="3635" y="2580"/>
                </a:lnTo>
                <a:lnTo>
                  <a:pt x="3616" y="2646"/>
                </a:lnTo>
                <a:lnTo>
                  <a:pt x="3595" y="2712"/>
                </a:lnTo>
                <a:lnTo>
                  <a:pt x="3570" y="2778"/>
                </a:lnTo>
                <a:lnTo>
                  <a:pt x="3542" y="2841"/>
                </a:lnTo>
                <a:lnTo>
                  <a:pt x="3511" y="2903"/>
                </a:lnTo>
                <a:lnTo>
                  <a:pt x="3477" y="2964"/>
                </a:lnTo>
                <a:lnTo>
                  <a:pt x="3442" y="3023"/>
                </a:lnTo>
                <a:lnTo>
                  <a:pt x="3402" y="3079"/>
                </a:lnTo>
                <a:lnTo>
                  <a:pt x="3360" y="3135"/>
                </a:lnTo>
                <a:lnTo>
                  <a:pt x="3315" y="3188"/>
                </a:lnTo>
                <a:lnTo>
                  <a:pt x="3267" y="3240"/>
                </a:lnTo>
                <a:lnTo>
                  <a:pt x="3217" y="3288"/>
                </a:lnTo>
                <a:lnTo>
                  <a:pt x="3165" y="3334"/>
                </a:lnTo>
                <a:lnTo>
                  <a:pt x="3110" y="3379"/>
                </a:lnTo>
                <a:lnTo>
                  <a:pt x="3052" y="3421"/>
                </a:lnTo>
                <a:lnTo>
                  <a:pt x="2993" y="3459"/>
                </a:lnTo>
                <a:lnTo>
                  <a:pt x="2931" y="3496"/>
                </a:lnTo>
                <a:lnTo>
                  <a:pt x="2867" y="3528"/>
                </a:lnTo>
                <a:lnTo>
                  <a:pt x="2802" y="3559"/>
                </a:lnTo>
                <a:lnTo>
                  <a:pt x="2732" y="3586"/>
                </a:lnTo>
                <a:lnTo>
                  <a:pt x="2663" y="3610"/>
                </a:lnTo>
                <a:lnTo>
                  <a:pt x="2591" y="3630"/>
                </a:lnTo>
                <a:lnTo>
                  <a:pt x="2520" y="3646"/>
                </a:lnTo>
                <a:lnTo>
                  <a:pt x="2448" y="3659"/>
                </a:lnTo>
                <a:lnTo>
                  <a:pt x="2376" y="3668"/>
                </a:lnTo>
                <a:lnTo>
                  <a:pt x="2305" y="3672"/>
                </a:lnTo>
                <a:lnTo>
                  <a:pt x="2233" y="3675"/>
                </a:lnTo>
                <a:lnTo>
                  <a:pt x="2163" y="3672"/>
                </a:lnTo>
                <a:lnTo>
                  <a:pt x="2092" y="3668"/>
                </a:lnTo>
                <a:lnTo>
                  <a:pt x="2023" y="3659"/>
                </a:lnTo>
                <a:lnTo>
                  <a:pt x="1953" y="3647"/>
                </a:lnTo>
                <a:lnTo>
                  <a:pt x="1885" y="3632"/>
                </a:lnTo>
                <a:lnTo>
                  <a:pt x="1818" y="3614"/>
                </a:lnTo>
                <a:lnTo>
                  <a:pt x="1752" y="3592"/>
                </a:lnTo>
                <a:lnTo>
                  <a:pt x="1688" y="3566"/>
                </a:lnTo>
                <a:lnTo>
                  <a:pt x="1624" y="3539"/>
                </a:lnTo>
                <a:lnTo>
                  <a:pt x="1562" y="3509"/>
                </a:lnTo>
                <a:lnTo>
                  <a:pt x="1502" y="3475"/>
                </a:lnTo>
                <a:lnTo>
                  <a:pt x="1443" y="3438"/>
                </a:lnTo>
                <a:lnTo>
                  <a:pt x="1385" y="3399"/>
                </a:lnTo>
                <a:lnTo>
                  <a:pt x="1330" y="3356"/>
                </a:lnTo>
                <a:lnTo>
                  <a:pt x="1276" y="3312"/>
                </a:lnTo>
                <a:lnTo>
                  <a:pt x="1226" y="3264"/>
                </a:lnTo>
                <a:lnTo>
                  <a:pt x="1176" y="3214"/>
                </a:lnTo>
                <a:lnTo>
                  <a:pt x="1130" y="3162"/>
                </a:lnTo>
                <a:lnTo>
                  <a:pt x="1086" y="3107"/>
                </a:lnTo>
                <a:lnTo>
                  <a:pt x="1044" y="3050"/>
                </a:lnTo>
                <a:lnTo>
                  <a:pt x="1005" y="2990"/>
                </a:lnTo>
                <a:lnTo>
                  <a:pt x="969" y="2928"/>
                </a:lnTo>
                <a:lnTo>
                  <a:pt x="936" y="2865"/>
                </a:lnTo>
                <a:lnTo>
                  <a:pt x="905" y="2799"/>
                </a:lnTo>
                <a:lnTo>
                  <a:pt x="878" y="2731"/>
                </a:lnTo>
                <a:lnTo>
                  <a:pt x="855" y="2660"/>
                </a:lnTo>
                <a:close/>
              </a:path>
            </a:pathLst>
          </a:cu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67" name="Oval 10">
            <a:extLst>
              <a:ext uri="{FF2B5EF4-FFF2-40B4-BE49-F238E27FC236}">
                <a16:creationId xmlns:a16="http://schemas.microsoft.com/office/drawing/2014/main" id="{B54DBF77-446D-4820-B6EB-C6F46E91816E}"/>
              </a:ext>
            </a:extLst>
          </p:cNvPr>
          <p:cNvSpPr/>
          <p:nvPr userDrawn="1"/>
        </p:nvSpPr>
        <p:spPr>
          <a:xfrm>
            <a:off x="2301547" y="1638332"/>
            <a:ext cx="856799" cy="856799"/>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3200">
              <a:latin typeface="+mj-lt"/>
            </a:endParaRPr>
          </a:p>
        </p:txBody>
      </p:sp>
      <p:sp>
        <p:nvSpPr>
          <p:cNvPr id="168" name="Freeform 39">
            <a:extLst>
              <a:ext uri="{FF2B5EF4-FFF2-40B4-BE49-F238E27FC236}">
                <a16:creationId xmlns:a16="http://schemas.microsoft.com/office/drawing/2014/main" id="{4ABC1347-36E1-4F81-A66F-CC84E913BC00}"/>
              </a:ext>
            </a:extLst>
          </p:cNvPr>
          <p:cNvSpPr>
            <a:spLocks noEditPoints="1"/>
          </p:cNvSpPr>
          <p:nvPr userDrawn="1"/>
        </p:nvSpPr>
        <p:spPr bwMode="auto">
          <a:xfrm flipH="1">
            <a:off x="3661736" y="1344832"/>
            <a:ext cx="1454148" cy="1454146"/>
          </a:xfrm>
          <a:custGeom>
            <a:avLst/>
            <a:gdLst>
              <a:gd name="T0" fmla="*/ 4262 w 4468"/>
              <a:gd name="T1" fmla="*/ 1281 h 4464"/>
              <a:gd name="T2" fmla="*/ 3925 w 4468"/>
              <a:gd name="T3" fmla="*/ 1324 h 4464"/>
              <a:gd name="T4" fmla="*/ 3776 w 4468"/>
              <a:gd name="T5" fmla="*/ 1144 h 4464"/>
              <a:gd name="T6" fmla="*/ 3468 w 4468"/>
              <a:gd name="T7" fmla="*/ 805 h 4464"/>
              <a:gd name="T8" fmla="*/ 3435 w 4468"/>
              <a:gd name="T9" fmla="*/ 689 h 4464"/>
              <a:gd name="T10" fmla="*/ 3525 w 4468"/>
              <a:gd name="T11" fmla="*/ 371 h 4464"/>
              <a:gd name="T12" fmla="*/ 3037 w 4468"/>
              <a:gd name="T13" fmla="*/ 114 h 4464"/>
              <a:gd name="T14" fmla="*/ 2826 w 4468"/>
              <a:gd name="T15" fmla="*/ 368 h 4464"/>
              <a:gd name="T16" fmla="*/ 2711 w 4468"/>
              <a:gd name="T17" fmla="*/ 406 h 4464"/>
              <a:gd name="T18" fmla="*/ 2257 w 4468"/>
              <a:gd name="T19" fmla="*/ 346 h 4464"/>
              <a:gd name="T20" fmla="*/ 2024 w 4468"/>
              <a:gd name="T21" fmla="*/ 326 h 4464"/>
              <a:gd name="T22" fmla="*/ 1868 w 4468"/>
              <a:gd name="T23" fmla="*/ 24 h 4464"/>
              <a:gd name="T24" fmla="*/ 1339 w 4468"/>
              <a:gd name="T25" fmla="*/ 140 h 4464"/>
              <a:gd name="T26" fmla="*/ 1279 w 4468"/>
              <a:gd name="T27" fmla="*/ 233 h 4464"/>
              <a:gd name="T28" fmla="*/ 1312 w 4468"/>
              <a:gd name="T29" fmla="*/ 569 h 4464"/>
              <a:gd name="T30" fmla="*/ 1053 w 4468"/>
              <a:gd name="T31" fmla="*/ 760 h 4464"/>
              <a:gd name="T32" fmla="*/ 782 w 4468"/>
              <a:gd name="T33" fmla="*/ 1016 h 4464"/>
              <a:gd name="T34" fmla="*/ 457 w 4468"/>
              <a:gd name="T35" fmla="*/ 936 h 4464"/>
              <a:gd name="T36" fmla="*/ 349 w 4468"/>
              <a:gd name="T37" fmla="*/ 958 h 4464"/>
              <a:gd name="T38" fmla="*/ 120 w 4468"/>
              <a:gd name="T39" fmla="*/ 1455 h 4464"/>
              <a:gd name="T40" fmla="*/ 387 w 4468"/>
              <a:gd name="T41" fmla="*/ 1663 h 4464"/>
              <a:gd name="T42" fmla="*/ 388 w 4468"/>
              <a:gd name="T43" fmla="*/ 1836 h 4464"/>
              <a:gd name="T44" fmla="*/ 347 w 4468"/>
              <a:gd name="T45" fmla="*/ 2322 h 4464"/>
              <a:gd name="T46" fmla="*/ 307 w 4468"/>
              <a:gd name="T47" fmla="*/ 2463 h 4464"/>
              <a:gd name="T48" fmla="*/ 9 w 4468"/>
              <a:gd name="T49" fmla="*/ 2620 h 4464"/>
              <a:gd name="T50" fmla="*/ 153 w 4468"/>
              <a:gd name="T51" fmla="*/ 3148 h 4464"/>
              <a:gd name="T52" fmla="*/ 477 w 4468"/>
              <a:gd name="T53" fmla="*/ 3133 h 4464"/>
              <a:gd name="T54" fmla="*/ 591 w 4468"/>
              <a:gd name="T55" fmla="*/ 3170 h 4464"/>
              <a:gd name="T56" fmla="*/ 833 w 4468"/>
              <a:gd name="T57" fmla="*/ 3496 h 4464"/>
              <a:gd name="T58" fmla="*/ 1028 w 4468"/>
              <a:gd name="T59" fmla="*/ 3708 h 4464"/>
              <a:gd name="T60" fmla="*/ 930 w 4468"/>
              <a:gd name="T61" fmla="*/ 4032 h 4464"/>
              <a:gd name="T62" fmla="*/ 981 w 4468"/>
              <a:gd name="T63" fmla="*/ 4131 h 4464"/>
              <a:gd name="T64" fmla="*/ 1480 w 4468"/>
              <a:gd name="T65" fmla="*/ 4331 h 4464"/>
              <a:gd name="T66" fmla="*/ 1690 w 4468"/>
              <a:gd name="T67" fmla="*/ 4064 h 4464"/>
              <a:gd name="T68" fmla="*/ 1948 w 4468"/>
              <a:gd name="T69" fmla="*/ 4096 h 4464"/>
              <a:gd name="T70" fmla="*/ 2381 w 4468"/>
              <a:gd name="T71" fmla="*/ 4114 h 4464"/>
              <a:gd name="T72" fmla="*/ 2481 w 4468"/>
              <a:gd name="T73" fmla="*/ 4180 h 4464"/>
              <a:gd name="T74" fmla="*/ 2647 w 4468"/>
              <a:gd name="T75" fmla="*/ 4462 h 4464"/>
              <a:gd name="T76" fmla="*/ 3170 w 4468"/>
              <a:gd name="T77" fmla="*/ 4290 h 4464"/>
              <a:gd name="T78" fmla="*/ 3134 w 4468"/>
              <a:gd name="T79" fmla="*/ 3959 h 4464"/>
              <a:gd name="T80" fmla="*/ 3196 w 4468"/>
              <a:gd name="T81" fmla="*/ 3855 h 4464"/>
              <a:gd name="T82" fmla="*/ 3580 w 4468"/>
              <a:gd name="T83" fmla="*/ 3554 h 4464"/>
              <a:gd name="T84" fmla="*/ 3741 w 4468"/>
              <a:gd name="T85" fmla="*/ 3430 h 4464"/>
              <a:gd name="T86" fmla="*/ 4063 w 4468"/>
              <a:gd name="T87" fmla="*/ 3534 h 4464"/>
              <a:gd name="T88" fmla="*/ 4350 w 4468"/>
              <a:gd name="T89" fmla="*/ 3070 h 4464"/>
              <a:gd name="T90" fmla="*/ 4317 w 4468"/>
              <a:gd name="T91" fmla="*/ 2965 h 4464"/>
              <a:gd name="T92" fmla="*/ 4061 w 4468"/>
              <a:gd name="T93" fmla="*/ 2747 h 4464"/>
              <a:gd name="T94" fmla="*/ 4114 w 4468"/>
              <a:gd name="T95" fmla="*/ 2406 h 4464"/>
              <a:gd name="T96" fmla="*/ 4124 w 4468"/>
              <a:gd name="T97" fmla="*/ 2057 h 4464"/>
              <a:gd name="T98" fmla="*/ 4416 w 4468"/>
              <a:gd name="T99" fmla="*/ 1889 h 4464"/>
              <a:gd name="T100" fmla="*/ 4468 w 4468"/>
              <a:gd name="T101" fmla="*/ 1791 h 4464"/>
              <a:gd name="T102" fmla="*/ 805 w 4468"/>
              <a:gd name="T103" fmla="*/ 2021 h 4464"/>
              <a:gd name="T104" fmla="*/ 1200 w 4468"/>
              <a:gd name="T105" fmla="*/ 1225 h 4464"/>
              <a:gd name="T106" fmla="*/ 2020 w 4468"/>
              <a:gd name="T107" fmla="*/ 805 h 4464"/>
              <a:gd name="T108" fmla="*/ 2906 w 4468"/>
              <a:gd name="T109" fmla="*/ 956 h 4464"/>
              <a:gd name="T110" fmla="*/ 3532 w 4468"/>
              <a:gd name="T111" fmla="*/ 1600 h 4464"/>
              <a:gd name="T112" fmla="*/ 3651 w 4468"/>
              <a:gd name="T113" fmla="*/ 2511 h 4464"/>
              <a:gd name="T114" fmla="*/ 3217 w 4468"/>
              <a:gd name="T115" fmla="*/ 3288 h 4464"/>
              <a:gd name="T116" fmla="*/ 2376 w 4468"/>
              <a:gd name="T117" fmla="*/ 3668 h 4464"/>
              <a:gd name="T118" fmla="*/ 1502 w 4468"/>
              <a:gd name="T119" fmla="*/ 3475 h 4464"/>
              <a:gd name="T120" fmla="*/ 905 w 4468"/>
              <a:gd name="T121" fmla="*/ 2799 h 4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68" h="4464">
                <a:moveTo>
                  <a:pt x="4464" y="1774"/>
                </a:moveTo>
                <a:lnTo>
                  <a:pt x="4331" y="1347"/>
                </a:lnTo>
                <a:lnTo>
                  <a:pt x="4328" y="1338"/>
                </a:lnTo>
                <a:lnTo>
                  <a:pt x="4324" y="1330"/>
                </a:lnTo>
                <a:lnTo>
                  <a:pt x="4320" y="1322"/>
                </a:lnTo>
                <a:lnTo>
                  <a:pt x="4314" y="1315"/>
                </a:lnTo>
                <a:lnTo>
                  <a:pt x="4308" y="1308"/>
                </a:lnTo>
                <a:lnTo>
                  <a:pt x="4301" y="1302"/>
                </a:lnTo>
                <a:lnTo>
                  <a:pt x="4294" y="1296"/>
                </a:lnTo>
                <a:lnTo>
                  <a:pt x="4286" y="1292"/>
                </a:lnTo>
                <a:lnTo>
                  <a:pt x="4278" y="1288"/>
                </a:lnTo>
                <a:lnTo>
                  <a:pt x="4270" y="1285"/>
                </a:lnTo>
                <a:lnTo>
                  <a:pt x="4262" y="1281"/>
                </a:lnTo>
                <a:lnTo>
                  <a:pt x="4253" y="1280"/>
                </a:lnTo>
                <a:lnTo>
                  <a:pt x="4244" y="1279"/>
                </a:lnTo>
                <a:lnTo>
                  <a:pt x="4235" y="1278"/>
                </a:lnTo>
                <a:lnTo>
                  <a:pt x="4226" y="1279"/>
                </a:lnTo>
                <a:lnTo>
                  <a:pt x="4217" y="1280"/>
                </a:lnTo>
                <a:lnTo>
                  <a:pt x="3990" y="1330"/>
                </a:lnTo>
                <a:lnTo>
                  <a:pt x="3981" y="1332"/>
                </a:lnTo>
                <a:lnTo>
                  <a:pt x="3972" y="1332"/>
                </a:lnTo>
                <a:lnTo>
                  <a:pt x="3962" y="1332"/>
                </a:lnTo>
                <a:lnTo>
                  <a:pt x="3952" y="1331"/>
                </a:lnTo>
                <a:lnTo>
                  <a:pt x="3943" y="1330"/>
                </a:lnTo>
                <a:lnTo>
                  <a:pt x="3934" y="1327"/>
                </a:lnTo>
                <a:lnTo>
                  <a:pt x="3925" y="1324"/>
                </a:lnTo>
                <a:lnTo>
                  <a:pt x="3915" y="1320"/>
                </a:lnTo>
                <a:lnTo>
                  <a:pt x="3906" y="1316"/>
                </a:lnTo>
                <a:lnTo>
                  <a:pt x="3898" y="1311"/>
                </a:lnTo>
                <a:lnTo>
                  <a:pt x="3890" y="1305"/>
                </a:lnTo>
                <a:lnTo>
                  <a:pt x="3883" y="1300"/>
                </a:lnTo>
                <a:lnTo>
                  <a:pt x="3876" y="1293"/>
                </a:lnTo>
                <a:lnTo>
                  <a:pt x="3869" y="1286"/>
                </a:lnTo>
                <a:lnTo>
                  <a:pt x="3863" y="1279"/>
                </a:lnTo>
                <a:lnTo>
                  <a:pt x="3859" y="1271"/>
                </a:lnTo>
                <a:lnTo>
                  <a:pt x="3838" y="1238"/>
                </a:lnTo>
                <a:lnTo>
                  <a:pt x="3818" y="1206"/>
                </a:lnTo>
                <a:lnTo>
                  <a:pt x="3798" y="1175"/>
                </a:lnTo>
                <a:lnTo>
                  <a:pt x="3776" y="1144"/>
                </a:lnTo>
                <a:lnTo>
                  <a:pt x="3754" y="1113"/>
                </a:lnTo>
                <a:lnTo>
                  <a:pt x="3730" y="1083"/>
                </a:lnTo>
                <a:lnTo>
                  <a:pt x="3707" y="1053"/>
                </a:lnTo>
                <a:lnTo>
                  <a:pt x="3684" y="1024"/>
                </a:lnTo>
                <a:lnTo>
                  <a:pt x="3659" y="995"/>
                </a:lnTo>
                <a:lnTo>
                  <a:pt x="3635" y="967"/>
                </a:lnTo>
                <a:lnTo>
                  <a:pt x="3609" y="940"/>
                </a:lnTo>
                <a:lnTo>
                  <a:pt x="3584" y="913"/>
                </a:lnTo>
                <a:lnTo>
                  <a:pt x="3557" y="887"/>
                </a:lnTo>
                <a:lnTo>
                  <a:pt x="3531" y="861"/>
                </a:lnTo>
                <a:lnTo>
                  <a:pt x="3503" y="836"/>
                </a:lnTo>
                <a:lnTo>
                  <a:pt x="3475" y="811"/>
                </a:lnTo>
                <a:lnTo>
                  <a:pt x="3468" y="805"/>
                </a:lnTo>
                <a:lnTo>
                  <a:pt x="3462" y="798"/>
                </a:lnTo>
                <a:lnTo>
                  <a:pt x="3457" y="790"/>
                </a:lnTo>
                <a:lnTo>
                  <a:pt x="3451" y="781"/>
                </a:lnTo>
                <a:lnTo>
                  <a:pt x="3446" y="773"/>
                </a:lnTo>
                <a:lnTo>
                  <a:pt x="3443" y="764"/>
                </a:lnTo>
                <a:lnTo>
                  <a:pt x="3439" y="755"/>
                </a:lnTo>
                <a:lnTo>
                  <a:pt x="3437" y="746"/>
                </a:lnTo>
                <a:lnTo>
                  <a:pt x="3435" y="736"/>
                </a:lnTo>
                <a:lnTo>
                  <a:pt x="3434" y="727"/>
                </a:lnTo>
                <a:lnTo>
                  <a:pt x="3432" y="717"/>
                </a:lnTo>
                <a:lnTo>
                  <a:pt x="3432" y="708"/>
                </a:lnTo>
                <a:lnTo>
                  <a:pt x="3434" y="698"/>
                </a:lnTo>
                <a:lnTo>
                  <a:pt x="3435" y="689"/>
                </a:lnTo>
                <a:lnTo>
                  <a:pt x="3437" y="680"/>
                </a:lnTo>
                <a:lnTo>
                  <a:pt x="3440" y="671"/>
                </a:lnTo>
                <a:lnTo>
                  <a:pt x="3531" y="457"/>
                </a:lnTo>
                <a:lnTo>
                  <a:pt x="3534" y="449"/>
                </a:lnTo>
                <a:lnTo>
                  <a:pt x="3536" y="440"/>
                </a:lnTo>
                <a:lnTo>
                  <a:pt x="3538" y="431"/>
                </a:lnTo>
                <a:lnTo>
                  <a:pt x="3539" y="421"/>
                </a:lnTo>
                <a:lnTo>
                  <a:pt x="3539" y="413"/>
                </a:lnTo>
                <a:lnTo>
                  <a:pt x="3538" y="404"/>
                </a:lnTo>
                <a:lnTo>
                  <a:pt x="3535" y="395"/>
                </a:lnTo>
                <a:lnTo>
                  <a:pt x="3533" y="387"/>
                </a:lnTo>
                <a:lnTo>
                  <a:pt x="3529" y="379"/>
                </a:lnTo>
                <a:lnTo>
                  <a:pt x="3525" y="371"/>
                </a:lnTo>
                <a:lnTo>
                  <a:pt x="3520" y="363"/>
                </a:lnTo>
                <a:lnTo>
                  <a:pt x="3514" y="356"/>
                </a:lnTo>
                <a:lnTo>
                  <a:pt x="3509" y="349"/>
                </a:lnTo>
                <a:lnTo>
                  <a:pt x="3502" y="343"/>
                </a:lnTo>
                <a:lnTo>
                  <a:pt x="3495" y="337"/>
                </a:lnTo>
                <a:lnTo>
                  <a:pt x="3487" y="333"/>
                </a:lnTo>
                <a:lnTo>
                  <a:pt x="3090" y="125"/>
                </a:lnTo>
                <a:lnTo>
                  <a:pt x="3082" y="120"/>
                </a:lnTo>
                <a:lnTo>
                  <a:pt x="3073" y="118"/>
                </a:lnTo>
                <a:lnTo>
                  <a:pt x="3064" y="116"/>
                </a:lnTo>
                <a:lnTo>
                  <a:pt x="3056" y="114"/>
                </a:lnTo>
                <a:lnTo>
                  <a:pt x="3046" y="113"/>
                </a:lnTo>
                <a:lnTo>
                  <a:pt x="3037" y="114"/>
                </a:lnTo>
                <a:lnTo>
                  <a:pt x="3028" y="116"/>
                </a:lnTo>
                <a:lnTo>
                  <a:pt x="3020" y="117"/>
                </a:lnTo>
                <a:lnTo>
                  <a:pt x="3011" y="120"/>
                </a:lnTo>
                <a:lnTo>
                  <a:pt x="3003" y="124"/>
                </a:lnTo>
                <a:lnTo>
                  <a:pt x="2994" y="127"/>
                </a:lnTo>
                <a:lnTo>
                  <a:pt x="2988" y="132"/>
                </a:lnTo>
                <a:lnTo>
                  <a:pt x="2981" y="138"/>
                </a:lnTo>
                <a:lnTo>
                  <a:pt x="2974" y="144"/>
                </a:lnTo>
                <a:lnTo>
                  <a:pt x="2968" y="151"/>
                </a:lnTo>
                <a:lnTo>
                  <a:pt x="2962" y="158"/>
                </a:lnTo>
                <a:lnTo>
                  <a:pt x="2837" y="353"/>
                </a:lnTo>
                <a:lnTo>
                  <a:pt x="2832" y="361"/>
                </a:lnTo>
                <a:lnTo>
                  <a:pt x="2826" y="368"/>
                </a:lnTo>
                <a:lnTo>
                  <a:pt x="2819" y="375"/>
                </a:lnTo>
                <a:lnTo>
                  <a:pt x="2812" y="381"/>
                </a:lnTo>
                <a:lnTo>
                  <a:pt x="2804" y="387"/>
                </a:lnTo>
                <a:lnTo>
                  <a:pt x="2796" y="391"/>
                </a:lnTo>
                <a:lnTo>
                  <a:pt x="2787" y="396"/>
                </a:lnTo>
                <a:lnTo>
                  <a:pt x="2777" y="399"/>
                </a:lnTo>
                <a:lnTo>
                  <a:pt x="2768" y="403"/>
                </a:lnTo>
                <a:lnTo>
                  <a:pt x="2759" y="405"/>
                </a:lnTo>
                <a:lnTo>
                  <a:pt x="2750" y="408"/>
                </a:lnTo>
                <a:lnTo>
                  <a:pt x="2740" y="408"/>
                </a:lnTo>
                <a:lnTo>
                  <a:pt x="2730" y="409"/>
                </a:lnTo>
                <a:lnTo>
                  <a:pt x="2721" y="408"/>
                </a:lnTo>
                <a:lnTo>
                  <a:pt x="2711" y="406"/>
                </a:lnTo>
                <a:lnTo>
                  <a:pt x="2702" y="405"/>
                </a:lnTo>
                <a:lnTo>
                  <a:pt x="2666" y="396"/>
                </a:lnTo>
                <a:lnTo>
                  <a:pt x="2629" y="388"/>
                </a:lnTo>
                <a:lnTo>
                  <a:pt x="2594" y="380"/>
                </a:lnTo>
                <a:lnTo>
                  <a:pt x="2557" y="374"/>
                </a:lnTo>
                <a:lnTo>
                  <a:pt x="2520" y="367"/>
                </a:lnTo>
                <a:lnTo>
                  <a:pt x="2483" y="363"/>
                </a:lnTo>
                <a:lnTo>
                  <a:pt x="2446" y="358"/>
                </a:lnTo>
                <a:lnTo>
                  <a:pt x="2409" y="353"/>
                </a:lnTo>
                <a:lnTo>
                  <a:pt x="2371" y="351"/>
                </a:lnTo>
                <a:lnTo>
                  <a:pt x="2334" y="349"/>
                </a:lnTo>
                <a:lnTo>
                  <a:pt x="2295" y="346"/>
                </a:lnTo>
                <a:lnTo>
                  <a:pt x="2257" y="346"/>
                </a:lnTo>
                <a:lnTo>
                  <a:pt x="2220" y="346"/>
                </a:lnTo>
                <a:lnTo>
                  <a:pt x="2182" y="346"/>
                </a:lnTo>
                <a:lnTo>
                  <a:pt x="2144" y="348"/>
                </a:lnTo>
                <a:lnTo>
                  <a:pt x="2106" y="350"/>
                </a:lnTo>
                <a:lnTo>
                  <a:pt x="2097" y="350"/>
                </a:lnTo>
                <a:lnTo>
                  <a:pt x="2086" y="350"/>
                </a:lnTo>
                <a:lnTo>
                  <a:pt x="2077" y="349"/>
                </a:lnTo>
                <a:lnTo>
                  <a:pt x="2068" y="346"/>
                </a:lnTo>
                <a:lnTo>
                  <a:pt x="2059" y="344"/>
                </a:lnTo>
                <a:lnTo>
                  <a:pt x="2049" y="341"/>
                </a:lnTo>
                <a:lnTo>
                  <a:pt x="2041" y="336"/>
                </a:lnTo>
                <a:lnTo>
                  <a:pt x="2032" y="331"/>
                </a:lnTo>
                <a:lnTo>
                  <a:pt x="2024" y="326"/>
                </a:lnTo>
                <a:lnTo>
                  <a:pt x="2017" y="320"/>
                </a:lnTo>
                <a:lnTo>
                  <a:pt x="2009" y="314"/>
                </a:lnTo>
                <a:lnTo>
                  <a:pt x="2002" y="307"/>
                </a:lnTo>
                <a:lnTo>
                  <a:pt x="1996" y="299"/>
                </a:lnTo>
                <a:lnTo>
                  <a:pt x="1990" y="292"/>
                </a:lnTo>
                <a:lnTo>
                  <a:pt x="1986" y="284"/>
                </a:lnTo>
                <a:lnTo>
                  <a:pt x="1982" y="276"/>
                </a:lnTo>
                <a:lnTo>
                  <a:pt x="1895" y="61"/>
                </a:lnTo>
                <a:lnTo>
                  <a:pt x="1891" y="52"/>
                </a:lnTo>
                <a:lnTo>
                  <a:pt x="1886" y="45"/>
                </a:lnTo>
                <a:lnTo>
                  <a:pt x="1881" y="37"/>
                </a:lnTo>
                <a:lnTo>
                  <a:pt x="1875" y="30"/>
                </a:lnTo>
                <a:lnTo>
                  <a:pt x="1868" y="24"/>
                </a:lnTo>
                <a:lnTo>
                  <a:pt x="1861" y="19"/>
                </a:lnTo>
                <a:lnTo>
                  <a:pt x="1854" y="14"/>
                </a:lnTo>
                <a:lnTo>
                  <a:pt x="1846" y="9"/>
                </a:lnTo>
                <a:lnTo>
                  <a:pt x="1838" y="6"/>
                </a:lnTo>
                <a:lnTo>
                  <a:pt x="1829" y="4"/>
                </a:lnTo>
                <a:lnTo>
                  <a:pt x="1821" y="1"/>
                </a:lnTo>
                <a:lnTo>
                  <a:pt x="1811" y="0"/>
                </a:lnTo>
                <a:lnTo>
                  <a:pt x="1802" y="0"/>
                </a:lnTo>
                <a:lnTo>
                  <a:pt x="1793" y="0"/>
                </a:lnTo>
                <a:lnTo>
                  <a:pt x="1785" y="2"/>
                </a:lnTo>
                <a:lnTo>
                  <a:pt x="1776" y="5"/>
                </a:lnTo>
                <a:lnTo>
                  <a:pt x="1347" y="138"/>
                </a:lnTo>
                <a:lnTo>
                  <a:pt x="1339" y="140"/>
                </a:lnTo>
                <a:lnTo>
                  <a:pt x="1331" y="144"/>
                </a:lnTo>
                <a:lnTo>
                  <a:pt x="1323" y="149"/>
                </a:lnTo>
                <a:lnTo>
                  <a:pt x="1316" y="155"/>
                </a:lnTo>
                <a:lnTo>
                  <a:pt x="1309" y="161"/>
                </a:lnTo>
                <a:lnTo>
                  <a:pt x="1303" y="168"/>
                </a:lnTo>
                <a:lnTo>
                  <a:pt x="1297" y="174"/>
                </a:lnTo>
                <a:lnTo>
                  <a:pt x="1293" y="181"/>
                </a:lnTo>
                <a:lnTo>
                  <a:pt x="1288" y="189"/>
                </a:lnTo>
                <a:lnTo>
                  <a:pt x="1284" y="198"/>
                </a:lnTo>
                <a:lnTo>
                  <a:pt x="1282" y="207"/>
                </a:lnTo>
                <a:lnTo>
                  <a:pt x="1280" y="215"/>
                </a:lnTo>
                <a:lnTo>
                  <a:pt x="1279" y="224"/>
                </a:lnTo>
                <a:lnTo>
                  <a:pt x="1279" y="233"/>
                </a:lnTo>
                <a:lnTo>
                  <a:pt x="1280" y="243"/>
                </a:lnTo>
                <a:lnTo>
                  <a:pt x="1281" y="252"/>
                </a:lnTo>
                <a:lnTo>
                  <a:pt x="1331" y="478"/>
                </a:lnTo>
                <a:lnTo>
                  <a:pt x="1333" y="487"/>
                </a:lnTo>
                <a:lnTo>
                  <a:pt x="1333" y="496"/>
                </a:lnTo>
                <a:lnTo>
                  <a:pt x="1333" y="506"/>
                </a:lnTo>
                <a:lnTo>
                  <a:pt x="1332" y="515"/>
                </a:lnTo>
                <a:lnTo>
                  <a:pt x="1331" y="524"/>
                </a:lnTo>
                <a:lnTo>
                  <a:pt x="1328" y="533"/>
                </a:lnTo>
                <a:lnTo>
                  <a:pt x="1325" y="543"/>
                </a:lnTo>
                <a:lnTo>
                  <a:pt x="1321" y="552"/>
                </a:lnTo>
                <a:lnTo>
                  <a:pt x="1317" y="561"/>
                </a:lnTo>
                <a:lnTo>
                  <a:pt x="1312" y="569"/>
                </a:lnTo>
                <a:lnTo>
                  <a:pt x="1306" y="577"/>
                </a:lnTo>
                <a:lnTo>
                  <a:pt x="1301" y="585"/>
                </a:lnTo>
                <a:lnTo>
                  <a:pt x="1294" y="592"/>
                </a:lnTo>
                <a:lnTo>
                  <a:pt x="1287" y="598"/>
                </a:lnTo>
                <a:lnTo>
                  <a:pt x="1280" y="604"/>
                </a:lnTo>
                <a:lnTo>
                  <a:pt x="1272" y="610"/>
                </a:lnTo>
                <a:lnTo>
                  <a:pt x="1239" y="629"/>
                </a:lnTo>
                <a:lnTo>
                  <a:pt x="1207" y="649"/>
                </a:lnTo>
                <a:lnTo>
                  <a:pt x="1175" y="670"/>
                </a:lnTo>
                <a:lnTo>
                  <a:pt x="1144" y="691"/>
                </a:lnTo>
                <a:lnTo>
                  <a:pt x="1113" y="713"/>
                </a:lnTo>
                <a:lnTo>
                  <a:pt x="1083" y="736"/>
                </a:lnTo>
                <a:lnTo>
                  <a:pt x="1053" y="760"/>
                </a:lnTo>
                <a:lnTo>
                  <a:pt x="1024" y="784"/>
                </a:lnTo>
                <a:lnTo>
                  <a:pt x="996" y="808"/>
                </a:lnTo>
                <a:lnTo>
                  <a:pt x="968" y="832"/>
                </a:lnTo>
                <a:lnTo>
                  <a:pt x="940" y="858"/>
                </a:lnTo>
                <a:lnTo>
                  <a:pt x="914" y="884"/>
                </a:lnTo>
                <a:lnTo>
                  <a:pt x="887" y="910"/>
                </a:lnTo>
                <a:lnTo>
                  <a:pt x="860" y="937"/>
                </a:lnTo>
                <a:lnTo>
                  <a:pt x="835" y="964"/>
                </a:lnTo>
                <a:lnTo>
                  <a:pt x="811" y="992"/>
                </a:lnTo>
                <a:lnTo>
                  <a:pt x="805" y="998"/>
                </a:lnTo>
                <a:lnTo>
                  <a:pt x="797" y="1005"/>
                </a:lnTo>
                <a:lnTo>
                  <a:pt x="790" y="1011"/>
                </a:lnTo>
                <a:lnTo>
                  <a:pt x="782" y="1016"/>
                </a:lnTo>
                <a:lnTo>
                  <a:pt x="774" y="1020"/>
                </a:lnTo>
                <a:lnTo>
                  <a:pt x="765" y="1024"/>
                </a:lnTo>
                <a:lnTo>
                  <a:pt x="755" y="1027"/>
                </a:lnTo>
                <a:lnTo>
                  <a:pt x="746" y="1031"/>
                </a:lnTo>
                <a:lnTo>
                  <a:pt x="737" y="1032"/>
                </a:lnTo>
                <a:lnTo>
                  <a:pt x="726" y="1034"/>
                </a:lnTo>
                <a:lnTo>
                  <a:pt x="717" y="1034"/>
                </a:lnTo>
                <a:lnTo>
                  <a:pt x="708" y="1034"/>
                </a:lnTo>
                <a:lnTo>
                  <a:pt x="698" y="1033"/>
                </a:lnTo>
                <a:lnTo>
                  <a:pt x="688" y="1032"/>
                </a:lnTo>
                <a:lnTo>
                  <a:pt x="679" y="1030"/>
                </a:lnTo>
                <a:lnTo>
                  <a:pt x="671" y="1026"/>
                </a:lnTo>
                <a:lnTo>
                  <a:pt x="457" y="936"/>
                </a:lnTo>
                <a:lnTo>
                  <a:pt x="448" y="933"/>
                </a:lnTo>
                <a:lnTo>
                  <a:pt x="440" y="930"/>
                </a:lnTo>
                <a:lnTo>
                  <a:pt x="431" y="929"/>
                </a:lnTo>
                <a:lnTo>
                  <a:pt x="421" y="928"/>
                </a:lnTo>
                <a:lnTo>
                  <a:pt x="412" y="929"/>
                </a:lnTo>
                <a:lnTo>
                  <a:pt x="404" y="930"/>
                </a:lnTo>
                <a:lnTo>
                  <a:pt x="395" y="932"/>
                </a:lnTo>
                <a:lnTo>
                  <a:pt x="387" y="935"/>
                </a:lnTo>
                <a:lnTo>
                  <a:pt x="377" y="938"/>
                </a:lnTo>
                <a:lnTo>
                  <a:pt x="369" y="942"/>
                </a:lnTo>
                <a:lnTo>
                  <a:pt x="362" y="947"/>
                </a:lnTo>
                <a:lnTo>
                  <a:pt x="356" y="952"/>
                </a:lnTo>
                <a:lnTo>
                  <a:pt x="349" y="958"/>
                </a:lnTo>
                <a:lnTo>
                  <a:pt x="343" y="965"/>
                </a:lnTo>
                <a:lnTo>
                  <a:pt x="337" y="973"/>
                </a:lnTo>
                <a:lnTo>
                  <a:pt x="332" y="980"/>
                </a:lnTo>
                <a:lnTo>
                  <a:pt x="124" y="1377"/>
                </a:lnTo>
                <a:lnTo>
                  <a:pt x="120" y="1385"/>
                </a:lnTo>
                <a:lnTo>
                  <a:pt x="117" y="1393"/>
                </a:lnTo>
                <a:lnTo>
                  <a:pt x="115" y="1402"/>
                </a:lnTo>
                <a:lnTo>
                  <a:pt x="114" y="1412"/>
                </a:lnTo>
                <a:lnTo>
                  <a:pt x="113" y="1420"/>
                </a:lnTo>
                <a:lnTo>
                  <a:pt x="114" y="1429"/>
                </a:lnTo>
                <a:lnTo>
                  <a:pt x="115" y="1438"/>
                </a:lnTo>
                <a:lnTo>
                  <a:pt x="116" y="1447"/>
                </a:lnTo>
                <a:lnTo>
                  <a:pt x="120" y="1455"/>
                </a:lnTo>
                <a:lnTo>
                  <a:pt x="122" y="1464"/>
                </a:lnTo>
                <a:lnTo>
                  <a:pt x="127" y="1472"/>
                </a:lnTo>
                <a:lnTo>
                  <a:pt x="131" y="1480"/>
                </a:lnTo>
                <a:lnTo>
                  <a:pt x="137" y="1487"/>
                </a:lnTo>
                <a:lnTo>
                  <a:pt x="143" y="1494"/>
                </a:lnTo>
                <a:lnTo>
                  <a:pt x="150" y="1499"/>
                </a:lnTo>
                <a:lnTo>
                  <a:pt x="158" y="1504"/>
                </a:lnTo>
                <a:lnTo>
                  <a:pt x="353" y="1630"/>
                </a:lnTo>
                <a:lnTo>
                  <a:pt x="361" y="1634"/>
                </a:lnTo>
                <a:lnTo>
                  <a:pt x="368" y="1641"/>
                </a:lnTo>
                <a:lnTo>
                  <a:pt x="375" y="1647"/>
                </a:lnTo>
                <a:lnTo>
                  <a:pt x="381" y="1655"/>
                </a:lnTo>
                <a:lnTo>
                  <a:pt x="387" y="1663"/>
                </a:lnTo>
                <a:lnTo>
                  <a:pt x="391" y="1671"/>
                </a:lnTo>
                <a:lnTo>
                  <a:pt x="396" y="1679"/>
                </a:lnTo>
                <a:lnTo>
                  <a:pt x="399" y="1689"/>
                </a:lnTo>
                <a:lnTo>
                  <a:pt x="403" y="1698"/>
                </a:lnTo>
                <a:lnTo>
                  <a:pt x="405" y="1707"/>
                </a:lnTo>
                <a:lnTo>
                  <a:pt x="406" y="1716"/>
                </a:lnTo>
                <a:lnTo>
                  <a:pt x="407" y="1727"/>
                </a:lnTo>
                <a:lnTo>
                  <a:pt x="409" y="1736"/>
                </a:lnTo>
                <a:lnTo>
                  <a:pt x="407" y="1745"/>
                </a:lnTo>
                <a:lnTo>
                  <a:pt x="406" y="1754"/>
                </a:lnTo>
                <a:lnTo>
                  <a:pt x="405" y="1764"/>
                </a:lnTo>
                <a:lnTo>
                  <a:pt x="396" y="1801"/>
                </a:lnTo>
                <a:lnTo>
                  <a:pt x="388" y="1836"/>
                </a:lnTo>
                <a:lnTo>
                  <a:pt x="380" y="1873"/>
                </a:lnTo>
                <a:lnTo>
                  <a:pt x="373" y="1909"/>
                </a:lnTo>
                <a:lnTo>
                  <a:pt x="367" y="1946"/>
                </a:lnTo>
                <a:lnTo>
                  <a:pt x="362" y="1983"/>
                </a:lnTo>
                <a:lnTo>
                  <a:pt x="358" y="2020"/>
                </a:lnTo>
                <a:lnTo>
                  <a:pt x="353" y="2058"/>
                </a:lnTo>
                <a:lnTo>
                  <a:pt x="351" y="2095"/>
                </a:lnTo>
                <a:lnTo>
                  <a:pt x="347" y="2133"/>
                </a:lnTo>
                <a:lnTo>
                  <a:pt x="346" y="2170"/>
                </a:lnTo>
                <a:lnTo>
                  <a:pt x="345" y="2208"/>
                </a:lnTo>
                <a:lnTo>
                  <a:pt x="345" y="2246"/>
                </a:lnTo>
                <a:lnTo>
                  <a:pt x="346" y="2284"/>
                </a:lnTo>
                <a:lnTo>
                  <a:pt x="347" y="2322"/>
                </a:lnTo>
                <a:lnTo>
                  <a:pt x="350" y="2360"/>
                </a:lnTo>
                <a:lnTo>
                  <a:pt x="350" y="2369"/>
                </a:lnTo>
                <a:lnTo>
                  <a:pt x="350" y="2379"/>
                </a:lnTo>
                <a:lnTo>
                  <a:pt x="349" y="2388"/>
                </a:lnTo>
                <a:lnTo>
                  <a:pt x="346" y="2397"/>
                </a:lnTo>
                <a:lnTo>
                  <a:pt x="343" y="2406"/>
                </a:lnTo>
                <a:lnTo>
                  <a:pt x="339" y="2416"/>
                </a:lnTo>
                <a:lnTo>
                  <a:pt x="336" y="2425"/>
                </a:lnTo>
                <a:lnTo>
                  <a:pt x="331" y="2433"/>
                </a:lnTo>
                <a:lnTo>
                  <a:pt x="325" y="2441"/>
                </a:lnTo>
                <a:lnTo>
                  <a:pt x="320" y="2449"/>
                </a:lnTo>
                <a:lnTo>
                  <a:pt x="313" y="2456"/>
                </a:lnTo>
                <a:lnTo>
                  <a:pt x="307" y="2463"/>
                </a:lnTo>
                <a:lnTo>
                  <a:pt x="299" y="2469"/>
                </a:lnTo>
                <a:lnTo>
                  <a:pt x="292" y="2474"/>
                </a:lnTo>
                <a:lnTo>
                  <a:pt x="284" y="2479"/>
                </a:lnTo>
                <a:lnTo>
                  <a:pt x="275" y="2483"/>
                </a:lnTo>
                <a:lnTo>
                  <a:pt x="60" y="2570"/>
                </a:lnTo>
                <a:lnTo>
                  <a:pt x="52" y="2575"/>
                </a:lnTo>
                <a:lnTo>
                  <a:pt x="44" y="2580"/>
                </a:lnTo>
                <a:lnTo>
                  <a:pt x="37" y="2584"/>
                </a:lnTo>
                <a:lnTo>
                  <a:pt x="30" y="2590"/>
                </a:lnTo>
                <a:lnTo>
                  <a:pt x="24" y="2597"/>
                </a:lnTo>
                <a:lnTo>
                  <a:pt x="18" y="2604"/>
                </a:lnTo>
                <a:lnTo>
                  <a:pt x="13" y="2612"/>
                </a:lnTo>
                <a:lnTo>
                  <a:pt x="9" y="2620"/>
                </a:lnTo>
                <a:lnTo>
                  <a:pt x="5" y="2628"/>
                </a:lnTo>
                <a:lnTo>
                  <a:pt x="3" y="2636"/>
                </a:lnTo>
                <a:lnTo>
                  <a:pt x="1" y="2645"/>
                </a:lnTo>
                <a:lnTo>
                  <a:pt x="0" y="2653"/>
                </a:lnTo>
                <a:lnTo>
                  <a:pt x="0" y="2663"/>
                </a:lnTo>
                <a:lnTo>
                  <a:pt x="0" y="2672"/>
                </a:lnTo>
                <a:lnTo>
                  <a:pt x="1" y="2681"/>
                </a:lnTo>
                <a:lnTo>
                  <a:pt x="3" y="2690"/>
                </a:lnTo>
                <a:lnTo>
                  <a:pt x="136" y="3117"/>
                </a:lnTo>
                <a:lnTo>
                  <a:pt x="139" y="3125"/>
                </a:lnTo>
                <a:lnTo>
                  <a:pt x="143" y="3133"/>
                </a:lnTo>
                <a:lnTo>
                  <a:pt x="149" y="3142"/>
                </a:lnTo>
                <a:lnTo>
                  <a:pt x="153" y="3148"/>
                </a:lnTo>
                <a:lnTo>
                  <a:pt x="159" y="3155"/>
                </a:lnTo>
                <a:lnTo>
                  <a:pt x="166" y="3161"/>
                </a:lnTo>
                <a:lnTo>
                  <a:pt x="173" y="3167"/>
                </a:lnTo>
                <a:lnTo>
                  <a:pt x="181" y="3172"/>
                </a:lnTo>
                <a:lnTo>
                  <a:pt x="189" y="3176"/>
                </a:lnTo>
                <a:lnTo>
                  <a:pt x="197" y="3180"/>
                </a:lnTo>
                <a:lnTo>
                  <a:pt x="205" y="3182"/>
                </a:lnTo>
                <a:lnTo>
                  <a:pt x="215" y="3184"/>
                </a:lnTo>
                <a:lnTo>
                  <a:pt x="224" y="3185"/>
                </a:lnTo>
                <a:lnTo>
                  <a:pt x="233" y="3185"/>
                </a:lnTo>
                <a:lnTo>
                  <a:pt x="241" y="3185"/>
                </a:lnTo>
                <a:lnTo>
                  <a:pt x="250" y="3183"/>
                </a:lnTo>
                <a:lnTo>
                  <a:pt x="477" y="3133"/>
                </a:lnTo>
                <a:lnTo>
                  <a:pt x="486" y="3132"/>
                </a:lnTo>
                <a:lnTo>
                  <a:pt x="495" y="3131"/>
                </a:lnTo>
                <a:lnTo>
                  <a:pt x="506" y="3131"/>
                </a:lnTo>
                <a:lnTo>
                  <a:pt x="515" y="3132"/>
                </a:lnTo>
                <a:lnTo>
                  <a:pt x="524" y="3135"/>
                </a:lnTo>
                <a:lnTo>
                  <a:pt x="533" y="3137"/>
                </a:lnTo>
                <a:lnTo>
                  <a:pt x="543" y="3139"/>
                </a:lnTo>
                <a:lnTo>
                  <a:pt x="552" y="3144"/>
                </a:lnTo>
                <a:lnTo>
                  <a:pt x="560" y="3147"/>
                </a:lnTo>
                <a:lnTo>
                  <a:pt x="569" y="3153"/>
                </a:lnTo>
                <a:lnTo>
                  <a:pt x="577" y="3158"/>
                </a:lnTo>
                <a:lnTo>
                  <a:pt x="584" y="3165"/>
                </a:lnTo>
                <a:lnTo>
                  <a:pt x="591" y="3170"/>
                </a:lnTo>
                <a:lnTo>
                  <a:pt x="598" y="3177"/>
                </a:lnTo>
                <a:lnTo>
                  <a:pt x="604" y="3185"/>
                </a:lnTo>
                <a:lnTo>
                  <a:pt x="609" y="3192"/>
                </a:lnTo>
                <a:lnTo>
                  <a:pt x="628" y="3226"/>
                </a:lnTo>
                <a:lnTo>
                  <a:pt x="649" y="3258"/>
                </a:lnTo>
                <a:lnTo>
                  <a:pt x="670" y="3289"/>
                </a:lnTo>
                <a:lnTo>
                  <a:pt x="692" y="3320"/>
                </a:lnTo>
                <a:lnTo>
                  <a:pt x="714" y="3350"/>
                </a:lnTo>
                <a:lnTo>
                  <a:pt x="737" y="3382"/>
                </a:lnTo>
                <a:lnTo>
                  <a:pt x="760" y="3410"/>
                </a:lnTo>
                <a:lnTo>
                  <a:pt x="783" y="3439"/>
                </a:lnTo>
                <a:lnTo>
                  <a:pt x="807" y="3468"/>
                </a:lnTo>
                <a:lnTo>
                  <a:pt x="833" y="3496"/>
                </a:lnTo>
                <a:lnTo>
                  <a:pt x="858" y="3524"/>
                </a:lnTo>
                <a:lnTo>
                  <a:pt x="884" y="3551"/>
                </a:lnTo>
                <a:lnTo>
                  <a:pt x="910" y="3577"/>
                </a:lnTo>
                <a:lnTo>
                  <a:pt x="937" y="3603"/>
                </a:lnTo>
                <a:lnTo>
                  <a:pt x="964" y="3629"/>
                </a:lnTo>
                <a:lnTo>
                  <a:pt x="992" y="3653"/>
                </a:lnTo>
                <a:lnTo>
                  <a:pt x="999" y="3660"/>
                </a:lnTo>
                <a:lnTo>
                  <a:pt x="1005" y="3667"/>
                </a:lnTo>
                <a:lnTo>
                  <a:pt x="1011" y="3674"/>
                </a:lnTo>
                <a:lnTo>
                  <a:pt x="1016" y="3682"/>
                </a:lnTo>
                <a:lnTo>
                  <a:pt x="1021" y="3691"/>
                </a:lnTo>
                <a:lnTo>
                  <a:pt x="1024" y="3699"/>
                </a:lnTo>
                <a:lnTo>
                  <a:pt x="1028" y="3708"/>
                </a:lnTo>
                <a:lnTo>
                  <a:pt x="1030" y="3717"/>
                </a:lnTo>
                <a:lnTo>
                  <a:pt x="1033" y="3728"/>
                </a:lnTo>
                <a:lnTo>
                  <a:pt x="1034" y="3737"/>
                </a:lnTo>
                <a:lnTo>
                  <a:pt x="1035" y="3746"/>
                </a:lnTo>
                <a:lnTo>
                  <a:pt x="1035" y="3757"/>
                </a:lnTo>
                <a:lnTo>
                  <a:pt x="1034" y="3766"/>
                </a:lnTo>
                <a:lnTo>
                  <a:pt x="1033" y="3775"/>
                </a:lnTo>
                <a:lnTo>
                  <a:pt x="1029" y="3784"/>
                </a:lnTo>
                <a:lnTo>
                  <a:pt x="1027" y="3792"/>
                </a:lnTo>
                <a:lnTo>
                  <a:pt x="937" y="4006"/>
                </a:lnTo>
                <a:lnTo>
                  <a:pt x="933" y="4015"/>
                </a:lnTo>
                <a:lnTo>
                  <a:pt x="931" y="4024"/>
                </a:lnTo>
                <a:lnTo>
                  <a:pt x="930" y="4032"/>
                </a:lnTo>
                <a:lnTo>
                  <a:pt x="929" y="4042"/>
                </a:lnTo>
                <a:lnTo>
                  <a:pt x="930" y="4051"/>
                </a:lnTo>
                <a:lnTo>
                  <a:pt x="930" y="4060"/>
                </a:lnTo>
                <a:lnTo>
                  <a:pt x="932" y="4068"/>
                </a:lnTo>
                <a:lnTo>
                  <a:pt x="934" y="4077"/>
                </a:lnTo>
                <a:lnTo>
                  <a:pt x="938" y="4086"/>
                </a:lnTo>
                <a:lnTo>
                  <a:pt x="942" y="4094"/>
                </a:lnTo>
                <a:lnTo>
                  <a:pt x="947" y="4101"/>
                </a:lnTo>
                <a:lnTo>
                  <a:pt x="953" y="4109"/>
                </a:lnTo>
                <a:lnTo>
                  <a:pt x="959" y="4114"/>
                </a:lnTo>
                <a:lnTo>
                  <a:pt x="966" y="4121"/>
                </a:lnTo>
                <a:lnTo>
                  <a:pt x="972" y="4126"/>
                </a:lnTo>
                <a:lnTo>
                  <a:pt x="981" y="4131"/>
                </a:lnTo>
                <a:lnTo>
                  <a:pt x="1377" y="4339"/>
                </a:lnTo>
                <a:lnTo>
                  <a:pt x="1386" y="4343"/>
                </a:lnTo>
                <a:lnTo>
                  <a:pt x="1394" y="4346"/>
                </a:lnTo>
                <a:lnTo>
                  <a:pt x="1403" y="4349"/>
                </a:lnTo>
                <a:lnTo>
                  <a:pt x="1412" y="4350"/>
                </a:lnTo>
                <a:lnTo>
                  <a:pt x="1421" y="4350"/>
                </a:lnTo>
                <a:lnTo>
                  <a:pt x="1430" y="4350"/>
                </a:lnTo>
                <a:lnTo>
                  <a:pt x="1439" y="4349"/>
                </a:lnTo>
                <a:lnTo>
                  <a:pt x="1447" y="4346"/>
                </a:lnTo>
                <a:lnTo>
                  <a:pt x="1457" y="4344"/>
                </a:lnTo>
                <a:lnTo>
                  <a:pt x="1465" y="4341"/>
                </a:lnTo>
                <a:lnTo>
                  <a:pt x="1473" y="4336"/>
                </a:lnTo>
                <a:lnTo>
                  <a:pt x="1480" y="4331"/>
                </a:lnTo>
                <a:lnTo>
                  <a:pt x="1488" y="4326"/>
                </a:lnTo>
                <a:lnTo>
                  <a:pt x="1494" y="4320"/>
                </a:lnTo>
                <a:lnTo>
                  <a:pt x="1501" y="4313"/>
                </a:lnTo>
                <a:lnTo>
                  <a:pt x="1505" y="4305"/>
                </a:lnTo>
                <a:lnTo>
                  <a:pt x="1630" y="4110"/>
                </a:lnTo>
                <a:lnTo>
                  <a:pt x="1636" y="4103"/>
                </a:lnTo>
                <a:lnTo>
                  <a:pt x="1641" y="4095"/>
                </a:lnTo>
                <a:lnTo>
                  <a:pt x="1648" y="4089"/>
                </a:lnTo>
                <a:lnTo>
                  <a:pt x="1655" y="4082"/>
                </a:lnTo>
                <a:lnTo>
                  <a:pt x="1663" y="4077"/>
                </a:lnTo>
                <a:lnTo>
                  <a:pt x="1672" y="4072"/>
                </a:lnTo>
                <a:lnTo>
                  <a:pt x="1681" y="4068"/>
                </a:lnTo>
                <a:lnTo>
                  <a:pt x="1690" y="4064"/>
                </a:lnTo>
                <a:lnTo>
                  <a:pt x="1699" y="4061"/>
                </a:lnTo>
                <a:lnTo>
                  <a:pt x="1709" y="4059"/>
                </a:lnTo>
                <a:lnTo>
                  <a:pt x="1718" y="4057"/>
                </a:lnTo>
                <a:lnTo>
                  <a:pt x="1727" y="4056"/>
                </a:lnTo>
                <a:lnTo>
                  <a:pt x="1737" y="4056"/>
                </a:lnTo>
                <a:lnTo>
                  <a:pt x="1747" y="4056"/>
                </a:lnTo>
                <a:lnTo>
                  <a:pt x="1756" y="4057"/>
                </a:lnTo>
                <a:lnTo>
                  <a:pt x="1765" y="4059"/>
                </a:lnTo>
                <a:lnTo>
                  <a:pt x="1801" y="4067"/>
                </a:lnTo>
                <a:lnTo>
                  <a:pt x="1838" y="4075"/>
                </a:lnTo>
                <a:lnTo>
                  <a:pt x="1874" y="4083"/>
                </a:lnTo>
                <a:lnTo>
                  <a:pt x="1911" y="4090"/>
                </a:lnTo>
                <a:lnTo>
                  <a:pt x="1948" y="4096"/>
                </a:lnTo>
                <a:lnTo>
                  <a:pt x="1985" y="4102"/>
                </a:lnTo>
                <a:lnTo>
                  <a:pt x="2022" y="4106"/>
                </a:lnTo>
                <a:lnTo>
                  <a:pt x="2060" y="4110"/>
                </a:lnTo>
                <a:lnTo>
                  <a:pt x="2097" y="4113"/>
                </a:lnTo>
                <a:lnTo>
                  <a:pt x="2135" y="4116"/>
                </a:lnTo>
                <a:lnTo>
                  <a:pt x="2172" y="4117"/>
                </a:lnTo>
                <a:lnTo>
                  <a:pt x="2210" y="4118"/>
                </a:lnTo>
                <a:lnTo>
                  <a:pt x="2248" y="4118"/>
                </a:lnTo>
                <a:lnTo>
                  <a:pt x="2286" y="4117"/>
                </a:lnTo>
                <a:lnTo>
                  <a:pt x="2323" y="4116"/>
                </a:lnTo>
                <a:lnTo>
                  <a:pt x="2361" y="4113"/>
                </a:lnTo>
                <a:lnTo>
                  <a:pt x="2371" y="4113"/>
                </a:lnTo>
                <a:lnTo>
                  <a:pt x="2381" y="4114"/>
                </a:lnTo>
                <a:lnTo>
                  <a:pt x="2390" y="4116"/>
                </a:lnTo>
                <a:lnTo>
                  <a:pt x="2399" y="4118"/>
                </a:lnTo>
                <a:lnTo>
                  <a:pt x="2409" y="4120"/>
                </a:lnTo>
                <a:lnTo>
                  <a:pt x="2418" y="4124"/>
                </a:lnTo>
                <a:lnTo>
                  <a:pt x="2426" y="4128"/>
                </a:lnTo>
                <a:lnTo>
                  <a:pt x="2435" y="4133"/>
                </a:lnTo>
                <a:lnTo>
                  <a:pt x="2443" y="4137"/>
                </a:lnTo>
                <a:lnTo>
                  <a:pt x="2451" y="4143"/>
                </a:lnTo>
                <a:lnTo>
                  <a:pt x="2458" y="4150"/>
                </a:lnTo>
                <a:lnTo>
                  <a:pt x="2465" y="4157"/>
                </a:lnTo>
                <a:lnTo>
                  <a:pt x="2471" y="4164"/>
                </a:lnTo>
                <a:lnTo>
                  <a:pt x="2477" y="4172"/>
                </a:lnTo>
                <a:lnTo>
                  <a:pt x="2481" y="4180"/>
                </a:lnTo>
                <a:lnTo>
                  <a:pt x="2485" y="4188"/>
                </a:lnTo>
                <a:lnTo>
                  <a:pt x="2573" y="4403"/>
                </a:lnTo>
                <a:lnTo>
                  <a:pt x="2576" y="4411"/>
                </a:lnTo>
                <a:lnTo>
                  <a:pt x="2581" y="4419"/>
                </a:lnTo>
                <a:lnTo>
                  <a:pt x="2587" y="4426"/>
                </a:lnTo>
                <a:lnTo>
                  <a:pt x="2592" y="4433"/>
                </a:lnTo>
                <a:lnTo>
                  <a:pt x="2599" y="4440"/>
                </a:lnTo>
                <a:lnTo>
                  <a:pt x="2606" y="4444"/>
                </a:lnTo>
                <a:lnTo>
                  <a:pt x="2613" y="4450"/>
                </a:lnTo>
                <a:lnTo>
                  <a:pt x="2621" y="4454"/>
                </a:lnTo>
                <a:lnTo>
                  <a:pt x="2629" y="4457"/>
                </a:lnTo>
                <a:lnTo>
                  <a:pt x="2639" y="4461"/>
                </a:lnTo>
                <a:lnTo>
                  <a:pt x="2647" y="4462"/>
                </a:lnTo>
                <a:lnTo>
                  <a:pt x="2656" y="4463"/>
                </a:lnTo>
                <a:lnTo>
                  <a:pt x="2665" y="4464"/>
                </a:lnTo>
                <a:lnTo>
                  <a:pt x="2674" y="4463"/>
                </a:lnTo>
                <a:lnTo>
                  <a:pt x="2684" y="4462"/>
                </a:lnTo>
                <a:lnTo>
                  <a:pt x="2692" y="4459"/>
                </a:lnTo>
                <a:lnTo>
                  <a:pt x="3120" y="4327"/>
                </a:lnTo>
                <a:lnTo>
                  <a:pt x="3129" y="4323"/>
                </a:lnTo>
                <a:lnTo>
                  <a:pt x="3137" y="4320"/>
                </a:lnTo>
                <a:lnTo>
                  <a:pt x="3145" y="4315"/>
                </a:lnTo>
                <a:lnTo>
                  <a:pt x="3152" y="4309"/>
                </a:lnTo>
                <a:lnTo>
                  <a:pt x="3159" y="4304"/>
                </a:lnTo>
                <a:lnTo>
                  <a:pt x="3164" y="4297"/>
                </a:lnTo>
                <a:lnTo>
                  <a:pt x="3170" y="4290"/>
                </a:lnTo>
                <a:lnTo>
                  <a:pt x="3175" y="4282"/>
                </a:lnTo>
                <a:lnTo>
                  <a:pt x="3179" y="4275"/>
                </a:lnTo>
                <a:lnTo>
                  <a:pt x="3183" y="4266"/>
                </a:lnTo>
                <a:lnTo>
                  <a:pt x="3185" y="4258"/>
                </a:lnTo>
                <a:lnTo>
                  <a:pt x="3187" y="4248"/>
                </a:lnTo>
                <a:lnTo>
                  <a:pt x="3189" y="4240"/>
                </a:lnTo>
                <a:lnTo>
                  <a:pt x="3189" y="4231"/>
                </a:lnTo>
                <a:lnTo>
                  <a:pt x="3187" y="4222"/>
                </a:lnTo>
                <a:lnTo>
                  <a:pt x="3186" y="4213"/>
                </a:lnTo>
                <a:lnTo>
                  <a:pt x="3137" y="3986"/>
                </a:lnTo>
                <a:lnTo>
                  <a:pt x="3135" y="3977"/>
                </a:lnTo>
                <a:lnTo>
                  <a:pt x="3134" y="3968"/>
                </a:lnTo>
                <a:lnTo>
                  <a:pt x="3134" y="3959"/>
                </a:lnTo>
                <a:lnTo>
                  <a:pt x="3135" y="3949"/>
                </a:lnTo>
                <a:lnTo>
                  <a:pt x="3137" y="3939"/>
                </a:lnTo>
                <a:lnTo>
                  <a:pt x="3140" y="3930"/>
                </a:lnTo>
                <a:lnTo>
                  <a:pt x="3142" y="3921"/>
                </a:lnTo>
                <a:lnTo>
                  <a:pt x="3146" y="3911"/>
                </a:lnTo>
                <a:lnTo>
                  <a:pt x="3150" y="3903"/>
                </a:lnTo>
                <a:lnTo>
                  <a:pt x="3155" y="3895"/>
                </a:lnTo>
                <a:lnTo>
                  <a:pt x="3161" y="3887"/>
                </a:lnTo>
                <a:lnTo>
                  <a:pt x="3167" y="3879"/>
                </a:lnTo>
                <a:lnTo>
                  <a:pt x="3174" y="3872"/>
                </a:lnTo>
                <a:lnTo>
                  <a:pt x="3181" y="3865"/>
                </a:lnTo>
                <a:lnTo>
                  <a:pt x="3189" y="3859"/>
                </a:lnTo>
                <a:lnTo>
                  <a:pt x="3196" y="3855"/>
                </a:lnTo>
                <a:lnTo>
                  <a:pt x="3229" y="3835"/>
                </a:lnTo>
                <a:lnTo>
                  <a:pt x="3260" y="3814"/>
                </a:lnTo>
                <a:lnTo>
                  <a:pt x="3293" y="3794"/>
                </a:lnTo>
                <a:lnTo>
                  <a:pt x="3324" y="3772"/>
                </a:lnTo>
                <a:lnTo>
                  <a:pt x="3354" y="3750"/>
                </a:lnTo>
                <a:lnTo>
                  <a:pt x="3384" y="3728"/>
                </a:lnTo>
                <a:lnTo>
                  <a:pt x="3414" y="3704"/>
                </a:lnTo>
                <a:lnTo>
                  <a:pt x="3443" y="3680"/>
                </a:lnTo>
                <a:lnTo>
                  <a:pt x="3472" y="3656"/>
                </a:lnTo>
                <a:lnTo>
                  <a:pt x="3499" y="3631"/>
                </a:lnTo>
                <a:lnTo>
                  <a:pt x="3527" y="3605"/>
                </a:lnTo>
                <a:lnTo>
                  <a:pt x="3554" y="3580"/>
                </a:lnTo>
                <a:lnTo>
                  <a:pt x="3580" y="3554"/>
                </a:lnTo>
                <a:lnTo>
                  <a:pt x="3606" y="3527"/>
                </a:lnTo>
                <a:lnTo>
                  <a:pt x="3631" y="3499"/>
                </a:lnTo>
                <a:lnTo>
                  <a:pt x="3657" y="3472"/>
                </a:lnTo>
                <a:lnTo>
                  <a:pt x="3662" y="3465"/>
                </a:lnTo>
                <a:lnTo>
                  <a:pt x="3669" y="3459"/>
                </a:lnTo>
                <a:lnTo>
                  <a:pt x="3677" y="3453"/>
                </a:lnTo>
                <a:lnTo>
                  <a:pt x="3685" y="3447"/>
                </a:lnTo>
                <a:lnTo>
                  <a:pt x="3694" y="3444"/>
                </a:lnTo>
                <a:lnTo>
                  <a:pt x="3703" y="3439"/>
                </a:lnTo>
                <a:lnTo>
                  <a:pt x="3712" y="3436"/>
                </a:lnTo>
                <a:lnTo>
                  <a:pt x="3721" y="3434"/>
                </a:lnTo>
                <a:lnTo>
                  <a:pt x="3730" y="3431"/>
                </a:lnTo>
                <a:lnTo>
                  <a:pt x="3741" y="3430"/>
                </a:lnTo>
                <a:lnTo>
                  <a:pt x="3750" y="3429"/>
                </a:lnTo>
                <a:lnTo>
                  <a:pt x="3759" y="3430"/>
                </a:lnTo>
                <a:lnTo>
                  <a:pt x="3770" y="3430"/>
                </a:lnTo>
                <a:lnTo>
                  <a:pt x="3779" y="3432"/>
                </a:lnTo>
                <a:lnTo>
                  <a:pt x="3788" y="3435"/>
                </a:lnTo>
                <a:lnTo>
                  <a:pt x="3796" y="3438"/>
                </a:lnTo>
                <a:lnTo>
                  <a:pt x="4010" y="3527"/>
                </a:lnTo>
                <a:lnTo>
                  <a:pt x="4019" y="3530"/>
                </a:lnTo>
                <a:lnTo>
                  <a:pt x="4027" y="3533"/>
                </a:lnTo>
                <a:lnTo>
                  <a:pt x="4037" y="3535"/>
                </a:lnTo>
                <a:lnTo>
                  <a:pt x="4046" y="3535"/>
                </a:lnTo>
                <a:lnTo>
                  <a:pt x="4055" y="3535"/>
                </a:lnTo>
                <a:lnTo>
                  <a:pt x="4063" y="3534"/>
                </a:lnTo>
                <a:lnTo>
                  <a:pt x="4072" y="3532"/>
                </a:lnTo>
                <a:lnTo>
                  <a:pt x="4081" y="3529"/>
                </a:lnTo>
                <a:lnTo>
                  <a:pt x="4090" y="3526"/>
                </a:lnTo>
                <a:lnTo>
                  <a:pt x="4098" y="3521"/>
                </a:lnTo>
                <a:lnTo>
                  <a:pt x="4105" y="3517"/>
                </a:lnTo>
                <a:lnTo>
                  <a:pt x="4112" y="3511"/>
                </a:lnTo>
                <a:lnTo>
                  <a:pt x="4119" y="3505"/>
                </a:lnTo>
                <a:lnTo>
                  <a:pt x="4124" y="3498"/>
                </a:lnTo>
                <a:lnTo>
                  <a:pt x="4130" y="3491"/>
                </a:lnTo>
                <a:lnTo>
                  <a:pt x="4135" y="3483"/>
                </a:lnTo>
                <a:lnTo>
                  <a:pt x="4343" y="3087"/>
                </a:lnTo>
                <a:lnTo>
                  <a:pt x="4347" y="3079"/>
                </a:lnTo>
                <a:lnTo>
                  <a:pt x="4350" y="3070"/>
                </a:lnTo>
                <a:lnTo>
                  <a:pt x="4352" y="3062"/>
                </a:lnTo>
                <a:lnTo>
                  <a:pt x="4353" y="3053"/>
                </a:lnTo>
                <a:lnTo>
                  <a:pt x="4354" y="3043"/>
                </a:lnTo>
                <a:lnTo>
                  <a:pt x="4353" y="3034"/>
                </a:lnTo>
                <a:lnTo>
                  <a:pt x="4352" y="3026"/>
                </a:lnTo>
                <a:lnTo>
                  <a:pt x="4351" y="3017"/>
                </a:lnTo>
                <a:lnTo>
                  <a:pt x="4349" y="3009"/>
                </a:lnTo>
                <a:lnTo>
                  <a:pt x="4345" y="3000"/>
                </a:lnTo>
                <a:lnTo>
                  <a:pt x="4341" y="2993"/>
                </a:lnTo>
                <a:lnTo>
                  <a:pt x="4336" y="2985"/>
                </a:lnTo>
                <a:lnTo>
                  <a:pt x="4330" y="2978"/>
                </a:lnTo>
                <a:lnTo>
                  <a:pt x="4324" y="2971"/>
                </a:lnTo>
                <a:lnTo>
                  <a:pt x="4317" y="2965"/>
                </a:lnTo>
                <a:lnTo>
                  <a:pt x="4309" y="2959"/>
                </a:lnTo>
                <a:lnTo>
                  <a:pt x="4114" y="2835"/>
                </a:lnTo>
                <a:lnTo>
                  <a:pt x="4106" y="2829"/>
                </a:lnTo>
                <a:lnTo>
                  <a:pt x="4099" y="2823"/>
                </a:lnTo>
                <a:lnTo>
                  <a:pt x="4092" y="2816"/>
                </a:lnTo>
                <a:lnTo>
                  <a:pt x="4086" y="2809"/>
                </a:lnTo>
                <a:lnTo>
                  <a:pt x="4081" y="2801"/>
                </a:lnTo>
                <a:lnTo>
                  <a:pt x="4076" y="2793"/>
                </a:lnTo>
                <a:lnTo>
                  <a:pt x="4071" y="2784"/>
                </a:lnTo>
                <a:lnTo>
                  <a:pt x="4068" y="2776"/>
                </a:lnTo>
                <a:lnTo>
                  <a:pt x="4064" y="2766"/>
                </a:lnTo>
                <a:lnTo>
                  <a:pt x="4062" y="2756"/>
                </a:lnTo>
                <a:lnTo>
                  <a:pt x="4061" y="2747"/>
                </a:lnTo>
                <a:lnTo>
                  <a:pt x="4060" y="2738"/>
                </a:lnTo>
                <a:lnTo>
                  <a:pt x="4059" y="2728"/>
                </a:lnTo>
                <a:lnTo>
                  <a:pt x="4060" y="2718"/>
                </a:lnTo>
                <a:lnTo>
                  <a:pt x="4061" y="2709"/>
                </a:lnTo>
                <a:lnTo>
                  <a:pt x="4063" y="2700"/>
                </a:lnTo>
                <a:lnTo>
                  <a:pt x="4071" y="2664"/>
                </a:lnTo>
                <a:lnTo>
                  <a:pt x="4079" y="2628"/>
                </a:lnTo>
                <a:lnTo>
                  <a:pt x="4088" y="2591"/>
                </a:lnTo>
                <a:lnTo>
                  <a:pt x="4094" y="2554"/>
                </a:lnTo>
                <a:lnTo>
                  <a:pt x="4100" y="2517"/>
                </a:lnTo>
                <a:lnTo>
                  <a:pt x="4105" y="2480"/>
                </a:lnTo>
                <a:lnTo>
                  <a:pt x="4109" y="2443"/>
                </a:lnTo>
                <a:lnTo>
                  <a:pt x="4114" y="2406"/>
                </a:lnTo>
                <a:lnTo>
                  <a:pt x="4116" y="2368"/>
                </a:lnTo>
                <a:lnTo>
                  <a:pt x="4119" y="2331"/>
                </a:lnTo>
                <a:lnTo>
                  <a:pt x="4121" y="2293"/>
                </a:lnTo>
                <a:lnTo>
                  <a:pt x="4122" y="2255"/>
                </a:lnTo>
                <a:lnTo>
                  <a:pt x="4122" y="2218"/>
                </a:lnTo>
                <a:lnTo>
                  <a:pt x="4121" y="2180"/>
                </a:lnTo>
                <a:lnTo>
                  <a:pt x="4120" y="2142"/>
                </a:lnTo>
                <a:lnTo>
                  <a:pt x="4118" y="2104"/>
                </a:lnTo>
                <a:lnTo>
                  <a:pt x="4118" y="2095"/>
                </a:lnTo>
                <a:lnTo>
                  <a:pt x="4118" y="2086"/>
                </a:lnTo>
                <a:lnTo>
                  <a:pt x="4119" y="2076"/>
                </a:lnTo>
                <a:lnTo>
                  <a:pt x="4121" y="2066"/>
                </a:lnTo>
                <a:lnTo>
                  <a:pt x="4124" y="2057"/>
                </a:lnTo>
                <a:lnTo>
                  <a:pt x="4128" y="2049"/>
                </a:lnTo>
                <a:lnTo>
                  <a:pt x="4131" y="2039"/>
                </a:lnTo>
                <a:lnTo>
                  <a:pt x="4136" y="2031"/>
                </a:lnTo>
                <a:lnTo>
                  <a:pt x="4142" y="2022"/>
                </a:lnTo>
                <a:lnTo>
                  <a:pt x="4148" y="2015"/>
                </a:lnTo>
                <a:lnTo>
                  <a:pt x="4155" y="2007"/>
                </a:lnTo>
                <a:lnTo>
                  <a:pt x="4160" y="2001"/>
                </a:lnTo>
                <a:lnTo>
                  <a:pt x="4168" y="1994"/>
                </a:lnTo>
                <a:lnTo>
                  <a:pt x="4176" y="1990"/>
                </a:lnTo>
                <a:lnTo>
                  <a:pt x="4185" y="1984"/>
                </a:lnTo>
                <a:lnTo>
                  <a:pt x="4193" y="1981"/>
                </a:lnTo>
                <a:lnTo>
                  <a:pt x="4408" y="1894"/>
                </a:lnTo>
                <a:lnTo>
                  <a:pt x="4416" y="1889"/>
                </a:lnTo>
                <a:lnTo>
                  <a:pt x="4424" y="1885"/>
                </a:lnTo>
                <a:lnTo>
                  <a:pt x="4431" y="1880"/>
                </a:lnTo>
                <a:lnTo>
                  <a:pt x="4438" y="1873"/>
                </a:lnTo>
                <a:lnTo>
                  <a:pt x="4443" y="1867"/>
                </a:lnTo>
                <a:lnTo>
                  <a:pt x="4449" y="1859"/>
                </a:lnTo>
                <a:lnTo>
                  <a:pt x="4454" y="1852"/>
                </a:lnTo>
                <a:lnTo>
                  <a:pt x="4458" y="1844"/>
                </a:lnTo>
                <a:lnTo>
                  <a:pt x="4462" y="1836"/>
                </a:lnTo>
                <a:lnTo>
                  <a:pt x="4464" y="1827"/>
                </a:lnTo>
                <a:lnTo>
                  <a:pt x="4466" y="1819"/>
                </a:lnTo>
                <a:lnTo>
                  <a:pt x="4468" y="1810"/>
                </a:lnTo>
                <a:lnTo>
                  <a:pt x="4468" y="1801"/>
                </a:lnTo>
                <a:lnTo>
                  <a:pt x="4468" y="1791"/>
                </a:lnTo>
                <a:lnTo>
                  <a:pt x="4466" y="1783"/>
                </a:lnTo>
                <a:lnTo>
                  <a:pt x="4464" y="1774"/>
                </a:lnTo>
                <a:close/>
                <a:moveTo>
                  <a:pt x="855" y="2660"/>
                </a:moveTo>
                <a:lnTo>
                  <a:pt x="855" y="2660"/>
                </a:lnTo>
                <a:lnTo>
                  <a:pt x="834" y="2589"/>
                </a:lnTo>
                <a:lnTo>
                  <a:pt x="818" y="2517"/>
                </a:lnTo>
                <a:lnTo>
                  <a:pt x="805" y="2446"/>
                </a:lnTo>
                <a:lnTo>
                  <a:pt x="796" y="2374"/>
                </a:lnTo>
                <a:lnTo>
                  <a:pt x="791" y="2303"/>
                </a:lnTo>
                <a:lnTo>
                  <a:pt x="789" y="2231"/>
                </a:lnTo>
                <a:lnTo>
                  <a:pt x="791" y="2161"/>
                </a:lnTo>
                <a:lnTo>
                  <a:pt x="797" y="2090"/>
                </a:lnTo>
                <a:lnTo>
                  <a:pt x="805" y="2021"/>
                </a:lnTo>
                <a:lnTo>
                  <a:pt x="817" y="1952"/>
                </a:lnTo>
                <a:lnTo>
                  <a:pt x="833" y="1884"/>
                </a:lnTo>
                <a:lnTo>
                  <a:pt x="851" y="1817"/>
                </a:lnTo>
                <a:lnTo>
                  <a:pt x="872" y="1751"/>
                </a:lnTo>
                <a:lnTo>
                  <a:pt x="897" y="1686"/>
                </a:lnTo>
                <a:lnTo>
                  <a:pt x="925" y="1623"/>
                </a:lnTo>
                <a:lnTo>
                  <a:pt x="956" y="1560"/>
                </a:lnTo>
                <a:lnTo>
                  <a:pt x="990" y="1500"/>
                </a:lnTo>
                <a:lnTo>
                  <a:pt x="1027" y="1442"/>
                </a:lnTo>
                <a:lnTo>
                  <a:pt x="1066" y="1384"/>
                </a:lnTo>
                <a:lnTo>
                  <a:pt x="1108" y="1329"/>
                </a:lnTo>
                <a:lnTo>
                  <a:pt x="1153" y="1275"/>
                </a:lnTo>
                <a:lnTo>
                  <a:pt x="1200" y="1225"/>
                </a:lnTo>
                <a:lnTo>
                  <a:pt x="1250" y="1175"/>
                </a:lnTo>
                <a:lnTo>
                  <a:pt x="1303" y="1129"/>
                </a:lnTo>
                <a:lnTo>
                  <a:pt x="1357" y="1085"/>
                </a:lnTo>
                <a:lnTo>
                  <a:pt x="1415" y="1043"/>
                </a:lnTo>
                <a:lnTo>
                  <a:pt x="1474" y="1004"/>
                </a:lnTo>
                <a:lnTo>
                  <a:pt x="1536" y="968"/>
                </a:lnTo>
                <a:lnTo>
                  <a:pt x="1600" y="935"/>
                </a:lnTo>
                <a:lnTo>
                  <a:pt x="1667" y="905"/>
                </a:lnTo>
                <a:lnTo>
                  <a:pt x="1735" y="877"/>
                </a:lnTo>
                <a:lnTo>
                  <a:pt x="1806" y="854"/>
                </a:lnTo>
                <a:lnTo>
                  <a:pt x="1877" y="833"/>
                </a:lnTo>
                <a:lnTo>
                  <a:pt x="1948" y="817"/>
                </a:lnTo>
                <a:lnTo>
                  <a:pt x="2020" y="805"/>
                </a:lnTo>
                <a:lnTo>
                  <a:pt x="2091" y="796"/>
                </a:lnTo>
                <a:lnTo>
                  <a:pt x="2163" y="791"/>
                </a:lnTo>
                <a:lnTo>
                  <a:pt x="2234" y="788"/>
                </a:lnTo>
                <a:lnTo>
                  <a:pt x="2305" y="791"/>
                </a:lnTo>
                <a:lnTo>
                  <a:pt x="2375" y="796"/>
                </a:lnTo>
                <a:lnTo>
                  <a:pt x="2445" y="805"/>
                </a:lnTo>
                <a:lnTo>
                  <a:pt x="2514" y="817"/>
                </a:lnTo>
                <a:lnTo>
                  <a:pt x="2582" y="832"/>
                </a:lnTo>
                <a:lnTo>
                  <a:pt x="2649" y="851"/>
                </a:lnTo>
                <a:lnTo>
                  <a:pt x="2715" y="873"/>
                </a:lnTo>
                <a:lnTo>
                  <a:pt x="2780" y="897"/>
                </a:lnTo>
                <a:lnTo>
                  <a:pt x="2843" y="925"/>
                </a:lnTo>
                <a:lnTo>
                  <a:pt x="2906" y="956"/>
                </a:lnTo>
                <a:lnTo>
                  <a:pt x="2966" y="989"/>
                </a:lnTo>
                <a:lnTo>
                  <a:pt x="3025" y="1026"/>
                </a:lnTo>
                <a:lnTo>
                  <a:pt x="3082" y="1065"/>
                </a:lnTo>
                <a:lnTo>
                  <a:pt x="3138" y="1107"/>
                </a:lnTo>
                <a:lnTo>
                  <a:pt x="3191" y="1152"/>
                </a:lnTo>
                <a:lnTo>
                  <a:pt x="3242" y="1199"/>
                </a:lnTo>
                <a:lnTo>
                  <a:pt x="3291" y="1249"/>
                </a:lnTo>
                <a:lnTo>
                  <a:pt x="3338" y="1302"/>
                </a:lnTo>
                <a:lnTo>
                  <a:pt x="3382" y="1356"/>
                </a:lnTo>
                <a:lnTo>
                  <a:pt x="3423" y="1414"/>
                </a:lnTo>
                <a:lnTo>
                  <a:pt x="3462" y="1474"/>
                </a:lnTo>
                <a:lnTo>
                  <a:pt x="3498" y="1535"/>
                </a:lnTo>
                <a:lnTo>
                  <a:pt x="3532" y="1600"/>
                </a:lnTo>
                <a:lnTo>
                  <a:pt x="3562" y="1665"/>
                </a:lnTo>
                <a:lnTo>
                  <a:pt x="3590" y="1734"/>
                </a:lnTo>
                <a:lnTo>
                  <a:pt x="3613" y="1804"/>
                </a:lnTo>
                <a:lnTo>
                  <a:pt x="3633" y="1876"/>
                </a:lnTo>
                <a:lnTo>
                  <a:pt x="3650" y="1947"/>
                </a:lnTo>
                <a:lnTo>
                  <a:pt x="3662" y="2019"/>
                </a:lnTo>
                <a:lnTo>
                  <a:pt x="3672" y="2090"/>
                </a:lnTo>
                <a:lnTo>
                  <a:pt x="3676" y="2162"/>
                </a:lnTo>
                <a:lnTo>
                  <a:pt x="3679" y="2232"/>
                </a:lnTo>
                <a:lnTo>
                  <a:pt x="3676" y="2303"/>
                </a:lnTo>
                <a:lnTo>
                  <a:pt x="3672" y="2373"/>
                </a:lnTo>
                <a:lnTo>
                  <a:pt x="3662" y="2443"/>
                </a:lnTo>
                <a:lnTo>
                  <a:pt x="3651" y="2511"/>
                </a:lnTo>
                <a:lnTo>
                  <a:pt x="3635" y="2580"/>
                </a:lnTo>
                <a:lnTo>
                  <a:pt x="3616" y="2646"/>
                </a:lnTo>
                <a:lnTo>
                  <a:pt x="3595" y="2712"/>
                </a:lnTo>
                <a:lnTo>
                  <a:pt x="3570" y="2778"/>
                </a:lnTo>
                <a:lnTo>
                  <a:pt x="3542" y="2841"/>
                </a:lnTo>
                <a:lnTo>
                  <a:pt x="3511" y="2903"/>
                </a:lnTo>
                <a:lnTo>
                  <a:pt x="3477" y="2964"/>
                </a:lnTo>
                <a:lnTo>
                  <a:pt x="3442" y="3023"/>
                </a:lnTo>
                <a:lnTo>
                  <a:pt x="3402" y="3079"/>
                </a:lnTo>
                <a:lnTo>
                  <a:pt x="3360" y="3135"/>
                </a:lnTo>
                <a:lnTo>
                  <a:pt x="3315" y="3188"/>
                </a:lnTo>
                <a:lnTo>
                  <a:pt x="3267" y="3240"/>
                </a:lnTo>
                <a:lnTo>
                  <a:pt x="3217" y="3288"/>
                </a:lnTo>
                <a:lnTo>
                  <a:pt x="3165" y="3334"/>
                </a:lnTo>
                <a:lnTo>
                  <a:pt x="3110" y="3379"/>
                </a:lnTo>
                <a:lnTo>
                  <a:pt x="3052" y="3421"/>
                </a:lnTo>
                <a:lnTo>
                  <a:pt x="2993" y="3459"/>
                </a:lnTo>
                <a:lnTo>
                  <a:pt x="2931" y="3496"/>
                </a:lnTo>
                <a:lnTo>
                  <a:pt x="2867" y="3528"/>
                </a:lnTo>
                <a:lnTo>
                  <a:pt x="2802" y="3559"/>
                </a:lnTo>
                <a:lnTo>
                  <a:pt x="2732" y="3586"/>
                </a:lnTo>
                <a:lnTo>
                  <a:pt x="2663" y="3610"/>
                </a:lnTo>
                <a:lnTo>
                  <a:pt x="2591" y="3630"/>
                </a:lnTo>
                <a:lnTo>
                  <a:pt x="2520" y="3646"/>
                </a:lnTo>
                <a:lnTo>
                  <a:pt x="2448" y="3659"/>
                </a:lnTo>
                <a:lnTo>
                  <a:pt x="2376" y="3668"/>
                </a:lnTo>
                <a:lnTo>
                  <a:pt x="2305" y="3672"/>
                </a:lnTo>
                <a:lnTo>
                  <a:pt x="2233" y="3675"/>
                </a:lnTo>
                <a:lnTo>
                  <a:pt x="2163" y="3672"/>
                </a:lnTo>
                <a:lnTo>
                  <a:pt x="2092" y="3668"/>
                </a:lnTo>
                <a:lnTo>
                  <a:pt x="2023" y="3659"/>
                </a:lnTo>
                <a:lnTo>
                  <a:pt x="1953" y="3647"/>
                </a:lnTo>
                <a:lnTo>
                  <a:pt x="1885" y="3632"/>
                </a:lnTo>
                <a:lnTo>
                  <a:pt x="1818" y="3614"/>
                </a:lnTo>
                <a:lnTo>
                  <a:pt x="1752" y="3592"/>
                </a:lnTo>
                <a:lnTo>
                  <a:pt x="1688" y="3566"/>
                </a:lnTo>
                <a:lnTo>
                  <a:pt x="1624" y="3539"/>
                </a:lnTo>
                <a:lnTo>
                  <a:pt x="1562" y="3509"/>
                </a:lnTo>
                <a:lnTo>
                  <a:pt x="1502" y="3475"/>
                </a:lnTo>
                <a:lnTo>
                  <a:pt x="1443" y="3438"/>
                </a:lnTo>
                <a:lnTo>
                  <a:pt x="1385" y="3399"/>
                </a:lnTo>
                <a:lnTo>
                  <a:pt x="1330" y="3356"/>
                </a:lnTo>
                <a:lnTo>
                  <a:pt x="1276" y="3312"/>
                </a:lnTo>
                <a:lnTo>
                  <a:pt x="1226" y="3264"/>
                </a:lnTo>
                <a:lnTo>
                  <a:pt x="1176" y="3214"/>
                </a:lnTo>
                <a:lnTo>
                  <a:pt x="1130" y="3162"/>
                </a:lnTo>
                <a:lnTo>
                  <a:pt x="1086" y="3107"/>
                </a:lnTo>
                <a:lnTo>
                  <a:pt x="1044" y="3050"/>
                </a:lnTo>
                <a:lnTo>
                  <a:pt x="1005" y="2990"/>
                </a:lnTo>
                <a:lnTo>
                  <a:pt x="969" y="2928"/>
                </a:lnTo>
                <a:lnTo>
                  <a:pt x="936" y="2865"/>
                </a:lnTo>
                <a:lnTo>
                  <a:pt x="905" y="2799"/>
                </a:lnTo>
                <a:lnTo>
                  <a:pt x="878" y="2731"/>
                </a:lnTo>
                <a:lnTo>
                  <a:pt x="855" y="2660"/>
                </a:lnTo>
                <a:close/>
              </a:path>
            </a:pathLst>
          </a:custGeom>
          <a:solidFill>
            <a:schemeClr val="accent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69" name="Oval 10">
            <a:extLst>
              <a:ext uri="{FF2B5EF4-FFF2-40B4-BE49-F238E27FC236}">
                <a16:creationId xmlns:a16="http://schemas.microsoft.com/office/drawing/2014/main" id="{4DA53E32-9082-4838-AD3A-0AEA7B96D430}"/>
              </a:ext>
            </a:extLst>
          </p:cNvPr>
          <p:cNvSpPr/>
          <p:nvPr userDrawn="1"/>
        </p:nvSpPr>
        <p:spPr>
          <a:xfrm>
            <a:off x="3960411" y="1643506"/>
            <a:ext cx="856799" cy="856799"/>
          </a:xfrm>
          <a:prstGeom prst="ellipse">
            <a:avLst/>
          </a:prstGeom>
          <a:solidFill>
            <a:schemeClr val="accent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3200">
              <a:latin typeface="+mj-lt"/>
            </a:endParaRPr>
          </a:p>
        </p:txBody>
      </p:sp>
      <p:sp>
        <p:nvSpPr>
          <p:cNvPr id="170" name="Freeform 39">
            <a:extLst>
              <a:ext uri="{FF2B5EF4-FFF2-40B4-BE49-F238E27FC236}">
                <a16:creationId xmlns:a16="http://schemas.microsoft.com/office/drawing/2014/main" id="{0B424C1F-924B-4414-BA48-DCCC5ECDC056}"/>
              </a:ext>
            </a:extLst>
          </p:cNvPr>
          <p:cNvSpPr>
            <a:spLocks noEditPoints="1"/>
          </p:cNvSpPr>
          <p:nvPr userDrawn="1"/>
        </p:nvSpPr>
        <p:spPr bwMode="auto">
          <a:xfrm flipH="1">
            <a:off x="5320600" y="1322418"/>
            <a:ext cx="1454148" cy="1454146"/>
          </a:xfrm>
          <a:custGeom>
            <a:avLst/>
            <a:gdLst>
              <a:gd name="T0" fmla="*/ 4262 w 4468"/>
              <a:gd name="T1" fmla="*/ 1281 h 4464"/>
              <a:gd name="T2" fmla="*/ 3925 w 4468"/>
              <a:gd name="T3" fmla="*/ 1324 h 4464"/>
              <a:gd name="T4" fmla="*/ 3776 w 4468"/>
              <a:gd name="T5" fmla="*/ 1144 h 4464"/>
              <a:gd name="T6" fmla="*/ 3468 w 4468"/>
              <a:gd name="T7" fmla="*/ 805 h 4464"/>
              <a:gd name="T8" fmla="*/ 3435 w 4468"/>
              <a:gd name="T9" fmla="*/ 689 h 4464"/>
              <a:gd name="T10" fmla="*/ 3525 w 4468"/>
              <a:gd name="T11" fmla="*/ 371 h 4464"/>
              <a:gd name="T12" fmla="*/ 3037 w 4468"/>
              <a:gd name="T13" fmla="*/ 114 h 4464"/>
              <a:gd name="T14" fmla="*/ 2826 w 4468"/>
              <a:gd name="T15" fmla="*/ 368 h 4464"/>
              <a:gd name="T16" fmla="*/ 2711 w 4468"/>
              <a:gd name="T17" fmla="*/ 406 h 4464"/>
              <a:gd name="T18" fmla="*/ 2257 w 4468"/>
              <a:gd name="T19" fmla="*/ 346 h 4464"/>
              <a:gd name="T20" fmla="*/ 2024 w 4468"/>
              <a:gd name="T21" fmla="*/ 326 h 4464"/>
              <a:gd name="T22" fmla="*/ 1868 w 4468"/>
              <a:gd name="T23" fmla="*/ 24 h 4464"/>
              <a:gd name="T24" fmla="*/ 1339 w 4468"/>
              <a:gd name="T25" fmla="*/ 140 h 4464"/>
              <a:gd name="T26" fmla="*/ 1279 w 4468"/>
              <a:gd name="T27" fmla="*/ 233 h 4464"/>
              <a:gd name="T28" fmla="*/ 1312 w 4468"/>
              <a:gd name="T29" fmla="*/ 569 h 4464"/>
              <a:gd name="T30" fmla="*/ 1053 w 4468"/>
              <a:gd name="T31" fmla="*/ 760 h 4464"/>
              <a:gd name="T32" fmla="*/ 782 w 4468"/>
              <a:gd name="T33" fmla="*/ 1016 h 4464"/>
              <a:gd name="T34" fmla="*/ 457 w 4468"/>
              <a:gd name="T35" fmla="*/ 936 h 4464"/>
              <a:gd name="T36" fmla="*/ 349 w 4468"/>
              <a:gd name="T37" fmla="*/ 958 h 4464"/>
              <a:gd name="T38" fmla="*/ 120 w 4468"/>
              <a:gd name="T39" fmla="*/ 1455 h 4464"/>
              <a:gd name="T40" fmla="*/ 387 w 4468"/>
              <a:gd name="T41" fmla="*/ 1663 h 4464"/>
              <a:gd name="T42" fmla="*/ 388 w 4468"/>
              <a:gd name="T43" fmla="*/ 1836 h 4464"/>
              <a:gd name="T44" fmla="*/ 347 w 4468"/>
              <a:gd name="T45" fmla="*/ 2322 h 4464"/>
              <a:gd name="T46" fmla="*/ 307 w 4468"/>
              <a:gd name="T47" fmla="*/ 2463 h 4464"/>
              <a:gd name="T48" fmla="*/ 9 w 4468"/>
              <a:gd name="T49" fmla="*/ 2620 h 4464"/>
              <a:gd name="T50" fmla="*/ 153 w 4468"/>
              <a:gd name="T51" fmla="*/ 3148 h 4464"/>
              <a:gd name="T52" fmla="*/ 477 w 4468"/>
              <a:gd name="T53" fmla="*/ 3133 h 4464"/>
              <a:gd name="T54" fmla="*/ 591 w 4468"/>
              <a:gd name="T55" fmla="*/ 3170 h 4464"/>
              <a:gd name="T56" fmla="*/ 833 w 4468"/>
              <a:gd name="T57" fmla="*/ 3496 h 4464"/>
              <a:gd name="T58" fmla="*/ 1028 w 4468"/>
              <a:gd name="T59" fmla="*/ 3708 h 4464"/>
              <a:gd name="T60" fmla="*/ 930 w 4468"/>
              <a:gd name="T61" fmla="*/ 4032 h 4464"/>
              <a:gd name="T62" fmla="*/ 981 w 4468"/>
              <a:gd name="T63" fmla="*/ 4131 h 4464"/>
              <a:gd name="T64" fmla="*/ 1480 w 4468"/>
              <a:gd name="T65" fmla="*/ 4331 h 4464"/>
              <a:gd name="T66" fmla="*/ 1690 w 4468"/>
              <a:gd name="T67" fmla="*/ 4064 h 4464"/>
              <a:gd name="T68" fmla="*/ 1948 w 4468"/>
              <a:gd name="T69" fmla="*/ 4096 h 4464"/>
              <a:gd name="T70" fmla="*/ 2381 w 4468"/>
              <a:gd name="T71" fmla="*/ 4114 h 4464"/>
              <a:gd name="T72" fmla="*/ 2481 w 4468"/>
              <a:gd name="T73" fmla="*/ 4180 h 4464"/>
              <a:gd name="T74" fmla="*/ 2647 w 4468"/>
              <a:gd name="T75" fmla="*/ 4462 h 4464"/>
              <a:gd name="T76" fmla="*/ 3170 w 4468"/>
              <a:gd name="T77" fmla="*/ 4290 h 4464"/>
              <a:gd name="T78" fmla="*/ 3134 w 4468"/>
              <a:gd name="T79" fmla="*/ 3959 h 4464"/>
              <a:gd name="T80" fmla="*/ 3196 w 4468"/>
              <a:gd name="T81" fmla="*/ 3855 h 4464"/>
              <a:gd name="T82" fmla="*/ 3580 w 4468"/>
              <a:gd name="T83" fmla="*/ 3554 h 4464"/>
              <a:gd name="T84" fmla="*/ 3741 w 4468"/>
              <a:gd name="T85" fmla="*/ 3430 h 4464"/>
              <a:gd name="T86" fmla="*/ 4063 w 4468"/>
              <a:gd name="T87" fmla="*/ 3534 h 4464"/>
              <a:gd name="T88" fmla="*/ 4350 w 4468"/>
              <a:gd name="T89" fmla="*/ 3070 h 4464"/>
              <a:gd name="T90" fmla="*/ 4317 w 4468"/>
              <a:gd name="T91" fmla="*/ 2965 h 4464"/>
              <a:gd name="T92" fmla="*/ 4061 w 4468"/>
              <a:gd name="T93" fmla="*/ 2747 h 4464"/>
              <a:gd name="T94" fmla="*/ 4114 w 4468"/>
              <a:gd name="T95" fmla="*/ 2406 h 4464"/>
              <a:gd name="T96" fmla="*/ 4124 w 4468"/>
              <a:gd name="T97" fmla="*/ 2057 h 4464"/>
              <a:gd name="T98" fmla="*/ 4416 w 4468"/>
              <a:gd name="T99" fmla="*/ 1889 h 4464"/>
              <a:gd name="T100" fmla="*/ 4468 w 4468"/>
              <a:gd name="T101" fmla="*/ 1791 h 4464"/>
              <a:gd name="T102" fmla="*/ 805 w 4468"/>
              <a:gd name="T103" fmla="*/ 2021 h 4464"/>
              <a:gd name="T104" fmla="*/ 1200 w 4468"/>
              <a:gd name="T105" fmla="*/ 1225 h 4464"/>
              <a:gd name="T106" fmla="*/ 2020 w 4468"/>
              <a:gd name="T107" fmla="*/ 805 h 4464"/>
              <a:gd name="T108" fmla="*/ 2906 w 4468"/>
              <a:gd name="T109" fmla="*/ 956 h 4464"/>
              <a:gd name="T110" fmla="*/ 3532 w 4468"/>
              <a:gd name="T111" fmla="*/ 1600 h 4464"/>
              <a:gd name="T112" fmla="*/ 3651 w 4468"/>
              <a:gd name="T113" fmla="*/ 2511 h 4464"/>
              <a:gd name="T114" fmla="*/ 3217 w 4468"/>
              <a:gd name="T115" fmla="*/ 3288 h 4464"/>
              <a:gd name="T116" fmla="*/ 2376 w 4468"/>
              <a:gd name="T117" fmla="*/ 3668 h 4464"/>
              <a:gd name="T118" fmla="*/ 1502 w 4468"/>
              <a:gd name="T119" fmla="*/ 3475 h 4464"/>
              <a:gd name="T120" fmla="*/ 905 w 4468"/>
              <a:gd name="T121" fmla="*/ 2799 h 4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68" h="4464">
                <a:moveTo>
                  <a:pt x="4464" y="1774"/>
                </a:moveTo>
                <a:lnTo>
                  <a:pt x="4331" y="1347"/>
                </a:lnTo>
                <a:lnTo>
                  <a:pt x="4328" y="1338"/>
                </a:lnTo>
                <a:lnTo>
                  <a:pt x="4324" y="1330"/>
                </a:lnTo>
                <a:lnTo>
                  <a:pt x="4320" y="1322"/>
                </a:lnTo>
                <a:lnTo>
                  <a:pt x="4314" y="1315"/>
                </a:lnTo>
                <a:lnTo>
                  <a:pt x="4308" y="1308"/>
                </a:lnTo>
                <a:lnTo>
                  <a:pt x="4301" y="1302"/>
                </a:lnTo>
                <a:lnTo>
                  <a:pt x="4294" y="1296"/>
                </a:lnTo>
                <a:lnTo>
                  <a:pt x="4286" y="1292"/>
                </a:lnTo>
                <a:lnTo>
                  <a:pt x="4278" y="1288"/>
                </a:lnTo>
                <a:lnTo>
                  <a:pt x="4270" y="1285"/>
                </a:lnTo>
                <a:lnTo>
                  <a:pt x="4262" y="1281"/>
                </a:lnTo>
                <a:lnTo>
                  <a:pt x="4253" y="1280"/>
                </a:lnTo>
                <a:lnTo>
                  <a:pt x="4244" y="1279"/>
                </a:lnTo>
                <a:lnTo>
                  <a:pt x="4235" y="1278"/>
                </a:lnTo>
                <a:lnTo>
                  <a:pt x="4226" y="1279"/>
                </a:lnTo>
                <a:lnTo>
                  <a:pt x="4217" y="1280"/>
                </a:lnTo>
                <a:lnTo>
                  <a:pt x="3990" y="1330"/>
                </a:lnTo>
                <a:lnTo>
                  <a:pt x="3981" y="1332"/>
                </a:lnTo>
                <a:lnTo>
                  <a:pt x="3972" y="1332"/>
                </a:lnTo>
                <a:lnTo>
                  <a:pt x="3962" y="1332"/>
                </a:lnTo>
                <a:lnTo>
                  <a:pt x="3952" y="1331"/>
                </a:lnTo>
                <a:lnTo>
                  <a:pt x="3943" y="1330"/>
                </a:lnTo>
                <a:lnTo>
                  <a:pt x="3934" y="1327"/>
                </a:lnTo>
                <a:lnTo>
                  <a:pt x="3925" y="1324"/>
                </a:lnTo>
                <a:lnTo>
                  <a:pt x="3915" y="1320"/>
                </a:lnTo>
                <a:lnTo>
                  <a:pt x="3906" y="1316"/>
                </a:lnTo>
                <a:lnTo>
                  <a:pt x="3898" y="1311"/>
                </a:lnTo>
                <a:lnTo>
                  <a:pt x="3890" y="1305"/>
                </a:lnTo>
                <a:lnTo>
                  <a:pt x="3883" y="1300"/>
                </a:lnTo>
                <a:lnTo>
                  <a:pt x="3876" y="1293"/>
                </a:lnTo>
                <a:lnTo>
                  <a:pt x="3869" y="1286"/>
                </a:lnTo>
                <a:lnTo>
                  <a:pt x="3863" y="1279"/>
                </a:lnTo>
                <a:lnTo>
                  <a:pt x="3859" y="1271"/>
                </a:lnTo>
                <a:lnTo>
                  <a:pt x="3838" y="1238"/>
                </a:lnTo>
                <a:lnTo>
                  <a:pt x="3818" y="1206"/>
                </a:lnTo>
                <a:lnTo>
                  <a:pt x="3798" y="1175"/>
                </a:lnTo>
                <a:lnTo>
                  <a:pt x="3776" y="1144"/>
                </a:lnTo>
                <a:lnTo>
                  <a:pt x="3754" y="1113"/>
                </a:lnTo>
                <a:lnTo>
                  <a:pt x="3730" y="1083"/>
                </a:lnTo>
                <a:lnTo>
                  <a:pt x="3707" y="1053"/>
                </a:lnTo>
                <a:lnTo>
                  <a:pt x="3684" y="1024"/>
                </a:lnTo>
                <a:lnTo>
                  <a:pt x="3659" y="995"/>
                </a:lnTo>
                <a:lnTo>
                  <a:pt x="3635" y="967"/>
                </a:lnTo>
                <a:lnTo>
                  <a:pt x="3609" y="940"/>
                </a:lnTo>
                <a:lnTo>
                  <a:pt x="3584" y="913"/>
                </a:lnTo>
                <a:lnTo>
                  <a:pt x="3557" y="887"/>
                </a:lnTo>
                <a:lnTo>
                  <a:pt x="3531" y="861"/>
                </a:lnTo>
                <a:lnTo>
                  <a:pt x="3503" y="836"/>
                </a:lnTo>
                <a:lnTo>
                  <a:pt x="3475" y="811"/>
                </a:lnTo>
                <a:lnTo>
                  <a:pt x="3468" y="805"/>
                </a:lnTo>
                <a:lnTo>
                  <a:pt x="3462" y="798"/>
                </a:lnTo>
                <a:lnTo>
                  <a:pt x="3457" y="790"/>
                </a:lnTo>
                <a:lnTo>
                  <a:pt x="3451" y="781"/>
                </a:lnTo>
                <a:lnTo>
                  <a:pt x="3446" y="773"/>
                </a:lnTo>
                <a:lnTo>
                  <a:pt x="3443" y="764"/>
                </a:lnTo>
                <a:lnTo>
                  <a:pt x="3439" y="755"/>
                </a:lnTo>
                <a:lnTo>
                  <a:pt x="3437" y="746"/>
                </a:lnTo>
                <a:lnTo>
                  <a:pt x="3435" y="736"/>
                </a:lnTo>
                <a:lnTo>
                  <a:pt x="3434" y="727"/>
                </a:lnTo>
                <a:lnTo>
                  <a:pt x="3432" y="717"/>
                </a:lnTo>
                <a:lnTo>
                  <a:pt x="3432" y="708"/>
                </a:lnTo>
                <a:lnTo>
                  <a:pt x="3434" y="698"/>
                </a:lnTo>
                <a:lnTo>
                  <a:pt x="3435" y="689"/>
                </a:lnTo>
                <a:lnTo>
                  <a:pt x="3437" y="680"/>
                </a:lnTo>
                <a:lnTo>
                  <a:pt x="3440" y="671"/>
                </a:lnTo>
                <a:lnTo>
                  <a:pt x="3531" y="457"/>
                </a:lnTo>
                <a:lnTo>
                  <a:pt x="3534" y="449"/>
                </a:lnTo>
                <a:lnTo>
                  <a:pt x="3536" y="440"/>
                </a:lnTo>
                <a:lnTo>
                  <a:pt x="3538" y="431"/>
                </a:lnTo>
                <a:lnTo>
                  <a:pt x="3539" y="421"/>
                </a:lnTo>
                <a:lnTo>
                  <a:pt x="3539" y="413"/>
                </a:lnTo>
                <a:lnTo>
                  <a:pt x="3538" y="404"/>
                </a:lnTo>
                <a:lnTo>
                  <a:pt x="3535" y="395"/>
                </a:lnTo>
                <a:lnTo>
                  <a:pt x="3533" y="387"/>
                </a:lnTo>
                <a:lnTo>
                  <a:pt x="3529" y="379"/>
                </a:lnTo>
                <a:lnTo>
                  <a:pt x="3525" y="371"/>
                </a:lnTo>
                <a:lnTo>
                  <a:pt x="3520" y="363"/>
                </a:lnTo>
                <a:lnTo>
                  <a:pt x="3514" y="356"/>
                </a:lnTo>
                <a:lnTo>
                  <a:pt x="3509" y="349"/>
                </a:lnTo>
                <a:lnTo>
                  <a:pt x="3502" y="343"/>
                </a:lnTo>
                <a:lnTo>
                  <a:pt x="3495" y="337"/>
                </a:lnTo>
                <a:lnTo>
                  <a:pt x="3487" y="333"/>
                </a:lnTo>
                <a:lnTo>
                  <a:pt x="3090" y="125"/>
                </a:lnTo>
                <a:lnTo>
                  <a:pt x="3082" y="120"/>
                </a:lnTo>
                <a:lnTo>
                  <a:pt x="3073" y="118"/>
                </a:lnTo>
                <a:lnTo>
                  <a:pt x="3064" y="116"/>
                </a:lnTo>
                <a:lnTo>
                  <a:pt x="3056" y="114"/>
                </a:lnTo>
                <a:lnTo>
                  <a:pt x="3046" y="113"/>
                </a:lnTo>
                <a:lnTo>
                  <a:pt x="3037" y="114"/>
                </a:lnTo>
                <a:lnTo>
                  <a:pt x="3028" y="116"/>
                </a:lnTo>
                <a:lnTo>
                  <a:pt x="3020" y="117"/>
                </a:lnTo>
                <a:lnTo>
                  <a:pt x="3011" y="120"/>
                </a:lnTo>
                <a:lnTo>
                  <a:pt x="3003" y="124"/>
                </a:lnTo>
                <a:lnTo>
                  <a:pt x="2994" y="127"/>
                </a:lnTo>
                <a:lnTo>
                  <a:pt x="2988" y="132"/>
                </a:lnTo>
                <a:lnTo>
                  <a:pt x="2981" y="138"/>
                </a:lnTo>
                <a:lnTo>
                  <a:pt x="2974" y="144"/>
                </a:lnTo>
                <a:lnTo>
                  <a:pt x="2968" y="151"/>
                </a:lnTo>
                <a:lnTo>
                  <a:pt x="2962" y="158"/>
                </a:lnTo>
                <a:lnTo>
                  <a:pt x="2837" y="353"/>
                </a:lnTo>
                <a:lnTo>
                  <a:pt x="2832" y="361"/>
                </a:lnTo>
                <a:lnTo>
                  <a:pt x="2826" y="368"/>
                </a:lnTo>
                <a:lnTo>
                  <a:pt x="2819" y="375"/>
                </a:lnTo>
                <a:lnTo>
                  <a:pt x="2812" y="381"/>
                </a:lnTo>
                <a:lnTo>
                  <a:pt x="2804" y="387"/>
                </a:lnTo>
                <a:lnTo>
                  <a:pt x="2796" y="391"/>
                </a:lnTo>
                <a:lnTo>
                  <a:pt x="2787" y="396"/>
                </a:lnTo>
                <a:lnTo>
                  <a:pt x="2777" y="399"/>
                </a:lnTo>
                <a:lnTo>
                  <a:pt x="2768" y="403"/>
                </a:lnTo>
                <a:lnTo>
                  <a:pt x="2759" y="405"/>
                </a:lnTo>
                <a:lnTo>
                  <a:pt x="2750" y="408"/>
                </a:lnTo>
                <a:lnTo>
                  <a:pt x="2740" y="408"/>
                </a:lnTo>
                <a:lnTo>
                  <a:pt x="2730" y="409"/>
                </a:lnTo>
                <a:lnTo>
                  <a:pt x="2721" y="408"/>
                </a:lnTo>
                <a:lnTo>
                  <a:pt x="2711" y="406"/>
                </a:lnTo>
                <a:lnTo>
                  <a:pt x="2702" y="405"/>
                </a:lnTo>
                <a:lnTo>
                  <a:pt x="2666" y="396"/>
                </a:lnTo>
                <a:lnTo>
                  <a:pt x="2629" y="388"/>
                </a:lnTo>
                <a:lnTo>
                  <a:pt x="2594" y="380"/>
                </a:lnTo>
                <a:lnTo>
                  <a:pt x="2557" y="374"/>
                </a:lnTo>
                <a:lnTo>
                  <a:pt x="2520" y="367"/>
                </a:lnTo>
                <a:lnTo>
                  <a:pt x="2483" y="363"/>
                </a:lnTo>
                <a:lnTo>
                  <a:pt x="2446" y="358"/>
                </a:lnTo>
                <a:lnTo>
                  <a:pt x="2409" y="353"/>
                </a:lnTo>
                <a:lnTo>
                  <a:pt x="2371" y="351"/>
                </a:lnTo>
                <a:lnTo>
                  <a:pt x="2334" y="349"/>
                </a:lnTo>
                <a:lnTo>
                  <a:pt x="2295" y="346"/>
                </a:lnTo>
                <a:lnTo>
                  <a:pt x="2257" y="346"/>
                </a:lnTo>
                <a:lnTo>
                  <a:pt x="2220" y="346"/>
                </a:lnTo>
                <a:lnTo>
                  <a:pt x="2182" y="346"/>
                </a:lnTo>
                <a:lnTo>
                  <a:pt x="2144" y="348"/>
                </a:lnTo>
                <a:lnTo>
                  <a:pt x="2106" y="350"/>
                </a:lnTo>
                <a:lnTo>
                  <a:pt x="2097" y="350"/>
                </a:lnTo>
                <a:lnTo>
                  <a:pt x="2086" y="350"/>
                </a:lnTo>
                <a:lnTo>
                  <a:pt x="2077" y="349"/>
                </a:lnTo>
                <a:lnTo>
                  <a:pt x="2068" y="346"/>
                </a:lnTo>
                <a:lnTo>
                  <a:pt x="2059" y="344"/>
                </a:lnTo>
                <a:lnTo>
                  <a:pt x="2049" y="341"/>
                </a:lnTo>
                <a:lnTo>
                  <a:pt x="2041" y="336"/>
                </a:lnTo>
                <a:lnTo>
                  <a:pt x="2032" y="331"/>
                </a:lnTo>
                <a:lnTo>
                  <a:pt x="2024" y="326"/>
                </a:lnTo>
                <a:lnTo>
                  <a:pt x="2017" y="320"/>
                </a:lnTo>
                <a:lnTo>
                  <a:pt x="2009" y="314"/>
                </a:lnTo>
                <a:lnTo>
                  <a:pt x="2002" y="307"/>
                </a:lnTo>
                <a:lnTo>
                  <a:pt x="1996" y="299"/>
                </a:lnTo>
                <a:lnTo>
                  <a:pt x="1990" y="292"/>
                </a:lnTo>
                <a:lnTo>
                  <a:pt x="1986" y="284"/>
                </a:lnTo>
                <a:lnTo>
                  <a:pt x="1982" y="276"/>
                </a:lnTo>
                <a:lnTo>
                  <a:pt x="1895" y="61"/>
                </a:lnTo>
                <a:lnTo>
                  <a:pt x="1891" y="52"/>
                </a:lnTo>
                <a:lnTo>
                  <a:pt x="1886" y="45"/>
                </a:lnTo>
                <a:lnTo>
                  <a:pt x="1881" y="37"/>
                </a:lnTo>
                <a:lnTo>
                  <a:pt x="1875" y="30"/>
                </a:lnTo>
                <a:lnTo>
                  <a:pt x="1868" y="24"/>
                </a:lnTo>
                <a:lnTo>
                  <a:pt x="1861" y="19"/>
                </a:lnTo>
                <a:lnTo>
                  <a:pt x="1854" y="14"/>
                </a:lnTo>
                <a:lnTo>
                  <a:pt x="1846" y="9"/>
                </a:lnTo>
                <a:lnTo>
                  <a:pt x="1838" y="6"/>
                </a:lnTo>
                <a:lnTo>
                  <a:pt x="1829" y="4"/>
                </a:lnTo>
                <a:lnTo>
                  <a:pt x="1821" y="1"/>
                </a:lnTo>
                <a:lnTo>
                  <a:pt x="1811" y="0"/>
                </a:lnTo>
                <a:lnTo>
                  <a:pt x="1802" y="0"/>
                </a:lnTo>
                <a:lnTo>
                  <a:pt x="1793" y="0"/>
                </a:lnTo>
                <a:lnTo>
                  <a:pt x="1785" y="2"/>
                </a:lnTo>
                <a:lnTo>
                  <a:pt x="1776" y="5"/>
                </a:lnTo>
                <a:lnTo>
                  <a:pt x="1347" y="138"/>
                </a:lnTo>
                <a:lnTo>
                  <a:pt x="1339" y="140"/>
                </a:lnTo>
                <a:lnTo>
                  <a:pt x="1331" y="144"/>
                </a:lnTo>
                <a:lnTo>
                  <a:pt x="1323" y="149"/>
                </a:lnTo>
                <a:lnTo>
                  <a:pt x="1316" y="155"/>
                </a:lnTo>
                <a:lnTo>
                  <a:pt x="1309" y="161"/>
                </a:lnTo>
                <a:lnTo>
                  <a:pt x="1303" y="168"/>
                </a:lnTo>
                <a:lnTo>
                  <a:pt x="1297" y="174"/>
                </a:lnTo>
                <a:lnTo>
                  <a:pt x="1293" y="181"/>
                </a:lnTo>
                <a:lnTo>
                  <a:pt x="1288" y="189"/>
                </a:lnTo>
                <a:lnTo>
                  <a:pt x="1284" y="198"/>
                </a:lnTo>
                <a:lnTo>
                  <a:pt x="1282" y="207"/>
                </a:lnTo>
                <a:lnTo>
                  <a:pt x="1280" y="215"/>
                </a:lnTo>
                <a:lnTo>
                  <a:pt x="1279" y="224"/>
                </a:lnTo>
                <a:lnTo>
                  <a:pt x="1279" y="233"/>
                </a:lnTo>
                <a:lnTo>
                  <a:pt x="1280" y="243"/>
                </a:lnTo>
                <a:lnTo>
                  <a:pt x="1281" y="252"/>
                </a:lnTo>
                <a:lnTo>
                  <a:pt x="1331" y="478"/>
                </a:lnTo>
                <a:lnTo>
                  <a:pt x="1333" y="487"/>
                </a:lnTo>
                <a:lnTo>
                  <a:pt x="1333" y="496"/>
                </a:lnTo>
                <a:lnTo>
                  <a:pt x="1333" y="506"/>
                </a:lnTo>
                <a:lnTo>
                  <a:pt x="1332" y="515"/>
                </a:lnTo>
                <a:lnTo>
                  <a:pt x="1331" y="524"/>
                </a:lnTo>
                <a:lnTo>
                  <a:pt x="1328" y="533"/>
                </a:lnTo>
                <a:lnTo>
                  <a:pt x="1325" y="543"/>
                </a:lnTo>
                <a:lnTo>
                  <a:pt x="1321" y="552"/>
                </a:lnTo>
                <a:lnTo>
                  <a:pt x="1317" y="561"/>
                </a:lnTo>
                <a:lnTo>
                  <a:pt x="1312" y="569"/>
                </a:lnTo>
                <a:lnTo>
                  <a:pt x="1306" y="577"/>
                </a:lnTo>
                <a:lnTo>
                  <a:pt x="1301" y="585"/>
                </a:lnTo>
                <a:lnTo>
                  <a:pt x="1294" y="592"/>
                </a:lnTo>
                <a:lnTo>
                  <a:pt x="1287" y="598"/>
                </a:lnTo>
                <a:lnTo>
                  <a:pt x="1280" y="604"/>
                </a:lnTo>
                <a:lnTo>
                  <a:pt x="1272" y="610"/>
                </a:lnTo>
                <a:lnTo>
                  <a:pt x="1239" y="629"/>
                </a:lnTo>
                <a:lnTo>
                  <a:pt x="1207" y="649"/>
                </a:lnTo>
                <a:lnTo>
                  <a:pt x="1175" y="670"/>
                </a:lnTo>
                <a:lnTo>
                  <a:pt x="1144" y="691"/>
                </a:lnTo>
                <a:lnTo>
                  <a:pt x="1113" y="713"/>
                </a:lnTo>
                <a:lnTo>
                  <a:pt x="1083" y="736"/>
                </a:lnTo>
                <a:lnTo>
                  <a:pt x="1053" y="760"/>
                </a:lnTo>
                <a:lnTo>
                  <a:pt x="1024" y="784"/>
                </a:lnTo>
                <a:lnTo>
                  <a:pt x="996" y="808"/>
                </a:lnTo>
                <a:lnTo>
                  <a:pt x="968" y="832"/>
                </a:lnTo>
                <a:lnTo>
                  <a:pt x="940" y="858"/>
                </a:lnTo>
                <a:lnTo>
                  <a:pt x="914" y="884"/>
                </a:lnTo>
                <a:lnTo>
                  <a:pt x="887" y="910"/>
                </a:lnTo>
                <a:lnTo>
                  <a:pt x="860" y="937"/>
                </a:lnTo>
                <a:lnTo>
                  <a:pt x="835" y="964"/>
                </a:lnTo>
                <a:lnTo>
                  <a:pt x="811" y="992"/>
                </a:lnTo>
                <a:lnTo>
                  <a:pt x="805" y="998"/>
                </a:lnTo>
                <a:lnTo>
                  <a:pt x="797" y="1005"/>
                </a:lnTo>
                <a:lnTo>
                  <a:pt x="790" y="1011"/>
                </a:lnTo>
                <a:lnTo>
                  <a:pt x="782" y="1016"/>
                </a:lnTo>
                <a:lnTo>
                  <a:pt x="774" y="1020"/>
                </a:lnTo>
                <a:lnTo>
                  <a:pt x="765" y="1024"/>
                </a:lnTo>
                <a:lnTo>
                  <a:pt x="755" y="1027"/>
                </a:lnTo>
                <a:lnTo>
                  <a:pt x="746" y="1031"/>
                </a:lnTo>
                <a:lnTo>
                  <a:pt x="737" y="1032"/>
                </a:lnTo>
                <a:lnTo>
                  <a:pt x="726" y="1034"/>
                </a:lnTo>
                <a:lnTo>
                  <a:pt x="717" y="1034"/>
                </a:lnTo>
                <a:lnTo>
                  <a:pt x="708" y="1034"/>
                </a:lnTo>
                <a:lnTo>
                  <a:pt x="698" y="1033"/>
                </a:lnTo>
                <a:lnTo>
                  <a:pt x="688" y="1032"/>
                </a:lnTo>
                <a:lnTo>
                  <a:pt x="679" y="1030"/>
                </a:lnTo>
                <a:lnTo>
                  <a:pt x="671" y="1026"/>
                </a:lnTo>
                <a:lnTo>
                  <a:pt x="457" y="936"/>
                </a:lnTo>
                <a:lnTo>
                  <a:pt x="448" y="933"/>
                </a:lnTo>
                <a:lnTo>
                  <a:pt x="440" y="930"/>
                </a:lnTo>
                <a:lnTo>
                  <a:pt x="431" y="929"/>
                </a:lnTo>
                <a:lnTo>
                  <a:pt x="421" y="928"/>
                </a:lnTo>
                <a:lnTo>
                  <a:pt x="412" y="929"/>
                </a:lnTo>
                <a:lnTo>
                  <a:pt x="404" y="930"/>
                </a:lnTo>
                <a:lnTo>
                  <a:pt x="395" y="932"/>
                </a:lnTo>
                <a:lnTo>
                  <a:pt x="387" y="935"/>
                </a:lnTo>
                <a:lnTo>
                  <a:pt x="377" y="938"/>
                </a:lnTo>
                <a:lnTo>
                  <a:pt x="369" y="942"/>
                </a:lnTo>
                <a:lnTo>
                  <a:pt x="362" y="947"/>
                </a:lnTo>
                <a:lnTo>
                  <a:pt x="356" y="952"/>
                </a:lnTo>
                <a:lnTo>
                  <a:pt x="349" y="958"/>
                </a:lnTo>
                <a:lnTo>
                  <a:pt x="343" y="965"/>
                </a:lnTo>
                <a:lnTo>
                  <a:pt x="337" y="973"/>
                </a:lnTo>
                <a:lnTo>
                  <a:pt x="332" y="980"/>
                </a:lnTo>
                <a:lnTo>
                  <a:pt x="124" y="1377"/>
                </a:lnTo>
                <a:lnTo>
                  <a:pt x="120" y="1385"/>
                </a:lnTo>
                <a:lnTo>
                  <a:pt x="117" y="1393"/>
                </a:lnTo>
                <a:lnTo>
                  <a:pt x="115" y="1402"/>
                </a:lnTo>
                <a:lnTo>
                  <a:pt x="114" y="1412"/>
                </a:lnTo>
                <a:lnTo>
                  <a:pt x="113" y="1420"/>
                </a:lnTo>
                <a:lnTo>
                  <a:pt x="114" y="1429"/>
                </a:lnTo>
                <a:lnTo>
                  <a:pt x="115" y="1438"/>
                </a:lnTo>
                <a:lnTo>
                  <a:pt x="116" y="1447"/>
                </a:lnTo>
                <a:lnTo>
                  <a:pt x="120" y="1455"/>
                </a:lnTo>
                <a:lnTo>
                  <a:pt x="122" y="1464"/>
                </a:lnTo>
                <a:lnTo>
                  <a:pt x="127" y="1472"/>
                </a:lnTo>
                <a:lnTo>
                  <a:pt x="131" y="1480"/>
                </a:lnTo>
                <a:lnTo>
                  <a:pt x="137" y="1487"/>
                </a:lnTo>
                <a:lnTo>
                  <a:pt x="143" y="1494"/>
                </a:lnTo>
                <a:lnTo>
                  <a:pt x="150" y="1499"/>
                </a:lnTo>
                <a:lnTo>
                  <a:pt x="158" y="1504"/>
                </a:lnTo>
                <a:lnTo>
                  <a:pt x="353" y="1630"/>
                </a:lnTo>
                <a:lnTo>
                  <a:pt x="361" y="1634"/>
                </a:lnTo>
                <a:lnTo>
                  <a:pt x="368" y="1641"/>
                </a:lnTo>
                <a:lnTo>
                  <a:pt x="375" y="1647"/>
                </a:lnTo>
                <a:lnTo>
                  <a:pt x="381" y="1655"/>
                </a:lnTo>
                <a:lnTo>
                  <a:pt x="387" y="1663"/>
                </a:lnTo>
                <a:lnTo>
                  <a:pt x="391" y="1671"/>
                </a:lnTo>
                <a:lnTo>
                  <a:pt x="396" y="1679"/>
                </a:lnTo>
                <a:lnTo>
                  <a:pt x="399" y="1689"/>
                </a:lnTo>
                <a:lnTo>
                  <a:pt x="403" y="1698"/>
                </a:lnTo>
                <a:lnTo>
                  <a:pt x="405" y="1707"/>
                </a:lnTo>
                <a:lnTo>
                  <a:pt x="406" y="1716"/>
                </a:lnTo>
                <a:lnTo>
                  <a:pt x="407" y="1727"/>
                </a:lnTo>
                <a:lnTo>
                  <a:pt x="409" y="1736"/>
                </a:lnTo>
                <a:lnTo>
                  <a:pt x="407" y="1745"/>
                </a:lnTo>
                <a:lnTo>
                  <a:pt x="406" y="1754"/>
                </a:lnTo>
                <a:lnTo>
                  <a:pt x="405" y="1764"/>
                </a:lnTo>
                <a:lnTo>
                  <a:pt x="396" y="1801"/>
                </a:lnTo>
                <a:lnTo>
                  <a:pt x="388" y="1836"/>
                </a:lnTo>
                <a:lnTo>
                  <a:pt x="380" y="1873"/>
                </a:lnTo>
                <a:lnTo>
                  <a:pt x="373" y="1909"/>
                </a:lnTo>
                <a:lnTo>
                  <a:pt x="367" y="1946"/>
                </a:lnTo>
                <a:lnTo>
                  <a:pt x="362" y="1983"/>
                </a:lnTo>
                <a:lnTo>
                  <a:pt x="358" y="2020"/>
                </a:lnTo>
                <a:lnTo>
                  <a:pt x="353" y="2058"/>
                </a:lnTo>
                <a:lnTo>
                  <a:pt x="351" y="2095"/>
                </a:lnTo>
                <a:lnTo>
                  <a:pt x="347" y="2133"/>
                </a:lnTo>
                <a:lnTo>
                  <a:pt x="346" y="2170"/>
                </a:lnTo>
                <a:lnTo>
                  <a:pt x="345" y="2208"/>
                </a:lnTo>
                <a:lnTo>
                  <a:pt x="345" y="2246"/>
                </a:lnTo>
                <a:lnTo>
                  <a:pt x="346" y="2284"/>
                </a:lnTo>
                <a:lnTo>
                  <a:pt x="347" y="2322"/>
                </a:lnTo>
                <a:lnTo>
                  <a:pt x="350" y="2360"/>
                </a:lnTo>
                <a:lnTo>
                  <a:pt x="350" y="2369"/>
                </a:lnTo>
                <a:lnTo>
                  <a:pt x="350" y="2379"/>
                </a:lnTo>
                <a:lnTo>
                  <a:pt x="349" y="2388"/>
                </a:lnTo>
                <a:lnTo>
                  <a:pt x="346" y="2397"/>
                </a:lnTo>
                <a:lnTo>
                  <a:pt x="343" y="2406"/>
                </a:lnTo>
                <a:lnTo>
                  <a:pt x="339" y="2416"/>
                </a:lnTo>
                <a:lnTo>
                  <a:pt x="336" y="2425"/>
                </a:lnTo>
                <a:lnTo>
                  <a:pt x="331" y="2433"/>
                </a:lnTo>
                <a:lnTo>
                  <a:pt x="325" y="2441"/>
                </a:lnTo>
                <a:lnTo>
                  <a:pt x="320" y="2449"/>
                </a:lnTo>
                <a:lnTo>
                  <a:pt x="313" y="2456"/>
                </a:lnTo>
                <a:lnTo>
                  <a:pt x="307" y="2463"/>
                </a:lnTo>
                <a:lnTo>
                  <a:pt x="299" y="2469"/>
                </a:lnTo>
                <a:lnTo>
                  <a:pt x="292" y="2474"/>
                </a:lnTo>
                <a:lnTo>
                  <a:pt x="284" y="2479"/>
                </a:lnTo>
                <a:lnTo>
                  <a:pt x="275" y="2483"/>
                </a:lnTo>
                <a:lnTo>
                  <a:pt x="60" y="2570"/>
                </a:lnTo>
                <a:lnTo>
                  <a:pt x="52" y="2575"/>
                </a:lnTo>
                <a:lnTo>
                  <a:pt x="44" y="2580"/>
                </a:lnTo>
                <a:lnTo>
                  <a:pt x="37" y="2584"/>
                </a:lnTo>
                <a:lnTo>
                  <a:pt x="30" y="2590"/>
                </a:lnTo>
                <a:lnTo>
                  <a:pt x="24" y="2597"/>
                </a:lnTo>
                <a:lnTo>
                  <a:pt x="18" y="2604"/>
                </a:lnTo>
                <a:lnTo>
                  <a:pt x="13" y="2612"/>
                </a:lnTo>
                <a:lnTo>
                  <a:pt x="9" y="2620"/>
                </a:lnTo>
                <a:lnTo>
                  <a:pt x="5" y="2628"/>
                </a:lnTo>
                <a:lnTo>
                  <a:pt x="3" y="2636"/>
                </a:lnTo>
                <a:lnTo>
                  <a:pt x="1" y="2645"/>
                </a:lnTo>
                <a:lnTo>
                  <a:pt x="0" y="2653"/>
                </a:lnTo>
                <a:lnTo>
                  <a:pt x="0" y="2663"/>
                </a:lnTo>
                <a:lnTo>
                  <a:pt x="0" y="2672"/>
                </a:lnTo>
                <a:lnTo>
                  <a:pt x="1" y="2681"/>
                </a:lnTo>
                <a:lnTo>
                  <a:pt x="3" y="2690"/>
                </a:lnTo>
                <a:lnTo>
                  <a:pt x="136" y="3117"/>
                </a:lnTo>
                <a:lnTo>
                  <a:pt x="139" y="3125"/>
                </a:lnTo>
                <a:lnTo>
                  <a:pt x="143" y="3133"/>
                </a:lnTo>
                <a:lnTo>
                  <a:pt x="149" y="3142"/>
                </a:lnTo>
                <a:lnTo>
                  <a:pt x="153" y="3148"/>
                </a:lnTo>
                <a:lnTo>
                  <a:pt x="159" y="3155"/>
                </a:lnTo>
                <a:lnTo>
                  <a:pt x="166" y="3161"/>
                </a:lnTo>
                <a:lnTo>
                  <a:pt x="173" y="3167"/>
                </a:lnTo>
                <a:lnTo>
                  <a:pt x="181" y="3172"/>
                </a:lnTo>
                <a:lnTo>
                  <a:pt x="189" y="3176"/>
                </a:lnTo>
                <a:lnTo>
                  <a:pt x="197" y="3180"/>
                </a:lnTo>
                <a:lnTo>
                  <a:pt x="205" y="3182"/>
                </a:lnTo>
                <a:lnTo>
                  <a:pt x="215" y="3184"/>
                </a:lnTo>
                <a:lnTo>
                  <a:pt x="224" y="3185"/>
                </a:lnTo>
                <a:lnTo>
                  <a:pt x="233" y="3185"/>
                </a:lnTo>
                <a:lnTo>
                  <a:pt x="241" y="3185"/>
                </a:lnTo>
                <a:lnTo>
                  <a:pt x="250" y="3183"/>
                </a:lnTo>
                <a:lnTo>
                  <a:pt x="477" y="3133"/>
                </a:lnTo>
                <a:lnTo>
                  <a:pt x="486" y="3132"/>
                </a:lnTo>
                <a:lnTo>
                  <a:pt x="495" y="3131"/>
                </a:lnTo>
                <a:lnTo>
                  <a:pt x="506" y="3131"/>
                </a:lnTo>
                <a:lnTo>
                  <a:pt x="515" y="3132"/>
                </a:lnTo>
                <a:lnTo>
                  <a:pt x="524" y="3135"/>
                </a:lnTo>
                <a:lnTo>
                  <a:pt x="533" y="3137"/>
                </a:lnTo>
                <a:lnTo>
                  <a:pt x="543" y="3139"/>
                </a:lnTo>
                <a:lnTo>
                  <a:pt x="552" y="3144"/>
                </a:lnTo>
                <a:lnTo>
                  <a:pt x="560" y="3147"/>
                </a:lnTo>
                <a:lnTo>
                  <a:pt x="569" y="3153"/>
                </a:lnTo>
                <a:lnTo>
                  <a:pt x="577" y="3158"/>
                </a:lnTo>
                <a:lnTo>
                  <a:pt x="584" y="3165"/>
                </a:lnTo>
                <a:lnTo>
                  <a:pt x="591" y="3170"/>
                </a:lnTo>
                <a:lnTo>
                  <a:pt x="598" y="3177"/>
                </a:lnTo>
                <a:lnTo>
                  <a:pt x="604" y="3185"/>
                </a:lnTo>
                <a:lnTo>
                  <a:pt x="609" y="3192"/>
                </a:lnTo>
                <a:lnTo>
                  <a:pt x="628" y="3226"/>
                </a:lnTo>
                <a:lnTo>
                  <a:pt x="649" y="3258"/>
                </a:lnTo>
                <a:lnTo>
                  <a:pt x="670" y="3289"/>
                </a:lnTo>
                <a:lnTo>
                  <a:pt x="692" y="3320"/>
                </a:lnTo>
                <a:lnTo>
                  <a:pt x="714" y="3350"/>
                </a:lnTo>
                <a:lnTo>
                  <a:pt x="737" y="3382"/>
                </a:lnTo>
                <a:lnTo>
                  <a:pt x="760" y="3410"/>
                </a:lnTo>
                <a:lnTo>
                  <a:pt x="783" y="3439"/>
                </a:lnTo>
                <a:lnTo>
                  <a:pt x="807" y="3468"/>
                </a:lnTo>
                <a:lnTo>
                  <a:pt x="833" y="3496"/>
                </a:lnTo>
                <a:lnTo>
                  <a:pt x="858" y="3524"/>
                </a:lnTo>
                <a:lnTo>
                  <a:pt x="884" y="3551"/>
                </a:lnTo>
                <a:lnTo>
                  <a:pt x="910" y="3577"/>
                </a:lnTo>
                <a:lnTo>
                  <a:pt x="937" y="3603"/>
                </a:lnTo>
                <a:lnTo>
                  <a:pt x="964" y="3629"/>
                </a:lnTo>
                <a:lnTo>
                  <a:pt x="992" y="3653"/>
                </a:lnTo>
                <a:lnTo>
                  <a:pt x="999" y="3660"/>
                </a:lnTo>
                <a:lnTo>
                  <a:pt x="1005" y="3667"/>
                </a:lnTo>
                <a:lnTo>
                  <a:pt x="1011" y="3674"/>
                </a:lnTo>
                <a:lnTo>
                  <a:pt x="1016" y="3682"/>
                </a:lnTo>
                <a:lnTo>
                  <a:pt x="1021" y="3691"/>
                </a:lnTo>
                <a:lnTo>
                  <a:pt x="1024" y="3699"/>
                </a:lnTo>
                <a:lnTo>
                  <a:pt x="1028" y="3708"/>
                </a:lnTo>
                <a:lnTo>
                  <a:pt x="1030" y="3717"/>
                </a:lnTo>
                <a:lnTo>
                  <a:pt x="1033" y="3728"/>
                </a:lnTo>
                <a:lnTo>
                  <a:pt x="1034" y="3737"/>
                </a:lnTo>
                <a:lnTo>
                  <a:pt x="1035" y="3746"/>
                </a:lnTo>
                <a:lnTo>
                  <a:pt x="1035" y="3757"/>
                </a:lnTo>
                <a:lnTo>
                  <a:pt x="1034" y="3766"/>
                </a:lnTo>
                <a:lnTo>
                  <a:pt x="1033" y="3775"/>
                </a:lnTo>
                <a:lnTo>
                  <a:pt x="1029" y="3784"/>
                </a:lnTo>
                <a:lnTo>
                  <a:pt x="1027" y="3792"/>
                </a:lnTo>
                <a:lnTo>
                  <a:pt x="937" y="4006"/>
                </a:lnTo>
                <a:lnTo>
                  <a:pt x="933" y="4015"/>
                </a:lnTo>
                <a:lnTo>
                  <a:pt x="931" y="4024"/>
                </a:lnTo>
                <a:lnTo>
                  <a:pt x="930" y="4032"/>
                </a:lnTo>
                <a:lnTo>
                  <a:pt x="929" y="4042"/>
                </a:lnTo>
                <a:lnTo>
                  <a:pt x="930" y="4051"/>
                </a:lnTo>
                <a:lnTo>
                  <a:pt x="930" y="4060"/>
                </a:lnTo>
                <a:lnTo>
                  <a:pt x="932" y="4068"/>
                </a:lnTo>
                <a:lnTo>
                  <a:pt x="934" y="4077"/>
                </a:lnTo>
                <a:lnTo>
                  <a:pt x="938" y="4086"/>
                </a:lnTo>
                <a:lnTo>
                  <a:pt x="942" y="4094"/>
                </a:lnTo>
                <a:lnTo>
                  <a:pt x="947" y="4101"/>
                </a:lnTo>
                <a:lnTo>
                  <a:pt x="953" y="4109"/>
                </a:lnTo>
                <a:lnTo>
                  <a:pt x="959" y="4114"/>
                </a:lnTo>
                <a:lnTo>
                  <a:pt x="966" y="4121"/>
                </a:lnTo>
                <a:lnTo>
                  <a:pt x="972" y="4126"/>
                </a:lnTo>
                <a:lnTo>
                  <a:pt x="981" y="4131"/>
                </a:lnTo>
                <a:lnTo>
                  <a:pt x="1377" y="4339"/>
                </a:lnTo>
                <a:lnTo>
                  <a:pt x="1386" y="4343"/>
                </a:lnTo>
                <a:lnTo>
                  <a:pt x="1394" y="4346"/>
                </a:lnTo>
                <a:lnTo>
                  <a:pt x="1403" y="4349"/>
                </a:lnTo>
                <a:lnTo>
                  <a:pt x="1412" y="4350"/>
                </a:lnTo>
                <a:lnTo>
                  <a:pt x="1421" y="4350"/>
                </a:lnTo>
                <a:lnTo>
                  <a:pt x="1430" y="4350"/>
                </a:lnTo>
                <a:lnTo>
                  <a:pt x="1439" y="4349"/>
                </a:lnTo>
                <a:lnTo>
                  <a:pt x="1447" y="4346"/>
                </a:lnTo>
                <a:lnTo>
                  <a:pt x="1457" y="4344"/>
                </a:lnTo>
                <a:lnTo>
                  <a:pt x="1465" y="4341"/>
                </a:lnTo>
                <a:lnTo>
                  <a:pt x="1473" y="4336"/>
                </a:lnTo>
                <a:lnTo>
                  <a:pt x="1480" y="4331"/>
                </a:lnTo>
                <a:lnTo>
                  <a:pt x="1488" y="4326"/>
                </a:lnTo>
                <a:lnTo>
                  <a:pt x="1494" y="4320"/>
                </a:lnTo>
                <a:lnTo>
                  <a:pt x="1501" y="4313"/>
                </a:lnTo>
                <a:lnTo>
                  <a:pt x="1505" y="4305"/>
                </a:lnTo>
                <a:lnTo>
                  <a:pt x="1630" y="4110"/>
                </a:lnTo>
                <a:lnTo>
                  <a:pt x="1636" y="4103"/>
                </a:lnTo>
                <a:lnTo>
                  <a:pt x="1641" y="4095"/>
                </a:lnTo>
                <a:lnTo>
                  <a:pt x="1648" y="4089"/>
                </a:lnTo>
                <a:lnTo>
                  <a:pt x="1655" y="4082"/>
                </a:lnTo>
                <a:lnTo>
                  <a:pt x="1663" y="4077"/>
                </a:lnTo>
                <a:lnTo>
                  <a:pt x="1672" y="4072"/>
                </a:lnTo>
                <a:lnTo>
                  <a:pt x="1681" y="4068"/>
                </a:lnTo>
                <a:lnTo>
                  <a:pt x="1690" y="4064"/>
                </a:lnTo>
                <a:lnTo>
                  <a:pt x="1699" y="4061"/>
                </a:lnTo>
                <a:lnTo>
                  <a:pt x="1709" y="4059"/>
                </a:lnTo>
                <a:lnTo>
                  <a:pt x="1718" y="4057"/>
                </a:lnTo>
                <a:lnTo>
                  <a:pt x="1727" y="4056"/>
                </a:lnTo>
                <a:lnTo>
                  <a:pt x="1737" y="4056"/>
                </a:lnTo>
                <a:lnTo>
                  <a:pt x="1747" y="4056"/>
                </a:lnTo>
                <a:lnTo>
                  <a:pt x="1756" y="4057"/>
                </a:lnTo>
                <a:lnTo>
                  <a:pt x="1765" y="4059"/>
                </a:lnTo>
                <a:lnTo>
                  <a:pt x="1801" y="4067"/>
                </a:lnTo>
                <a:lnTo>
                  <a:pt x="1838" y="4075"/>
                </a:lnTo>
                <a:lnTo>
                  <a:pt x="1874" y="4083"/>
                </a:lnTo>
                <a:lnTo>
                  <a:pt x="1911" y="4090"/>
                </a:lnTo>
                <a:lnTo>
                  <a:pt x="1948" y="4096"/>
                </a:lnTo>
                <a:lnTo>
                  <a:pt x="1985" y="4102"/>
                </a:lnTo>
                <a:lnTo>
                  <a:pt x="2022" y="4106"/>
                </a:lnTo>
                <a:lnTo>
                  <a:pt x="2060" y="4110"/>
                </a:lnTo>
                <a:lnTo>
                  <a:pt x="2097" y="4113"/>
                </a:lnTo>
                <a:lnTo>
                  <a:pt x="2135" y="4116"/>
                </a:lnTo>
                <a:lnTo>
                  <a:pt x="2172" y="4117"/>
                </a:lnTo>
                <a:lnTo>
                  <a:pt x="2210" y="4118"/>
                </a:lnTo>
                <a:lnTo>
                  <a:pt x="2248" y="4118"/>
                </a:lnTo>
                <a:lnTo>
                  <a:pt x="2286" y="4117"/>
                </a:lnTo>
                <a:lnTo>
                  <a:pt x="2323" y="4116"/>
                </a:lnTo>
                <a:lnTo>
                  <a:pt x="2361" y="4113"/>
                </a:lnTo>
                <a:lnTo>
                  <a:pt x="2371" y="4113"/>
                </a:lnTo>
                <a:lnTo>
                  <a:pt x="2381" y="4114"/>
                </a:lnTo>
                <a:lnTo>
                  <a:pt x="2390" y="4116"/>
                </a:lnTo>
                <a:lnTo>
                  <a:pt x="2399" y="4118"/>
                </a:lnTo>
                <a:lnTo>
                  <a:pt x="2409" y="4120"/>
                </a:lnTo>
                <a:lnTo>
                  <a:pt x="2418" y="4124"/>
                </a:lnTo>
                <a:lnTo>
                  <a:pt x="2426" y="4128"/>
                </a:lnTo>
                <a:lnTo>
                  <a:pt x="2435" y="4133"/>
                </a:lnTo>
                <a:lnTo>
                  <a:pt x="2443" y="4137"/>
                </a:lnTo>
                <a:lnTo>
                  <a:pt x="2451" y="4143"/>
                </a:lnTo>
                <a:lnTo>
                  <a:pt x="2458" y="4150"/>
                </a:lnTo>
                <a:lnTo>
                  <a:pt x="2465" y="4157"/>
                </a:lnTo>
                <a:lnTo>
                  <a:pt x="2471" y="4164"/>
                </a:lnTo>
                <a:lnTo>
                  <a:pt x="2477" y="4172"/>
                </a:lnTo>
                <a:lnTo>
                  <a:pt x="2481" y="4180"/>
                </a:lnTo>
                <a:lnTo>
                  <a:pt x="2485" y="4188"/>
                </a:lnTo>
                <a:lnTo>
                  <a:pt x="2573" y="4403"/>
                </a:lnTo>
                <a:lnTo>
                  <a:pt x="2576" y="4411"/>
                </a:lnTo>
                <a:lnTo>
                  <a:pt x="2581" y="4419"/>
                </a:lnTo>
                <a:lnTo>
                  <a:pt x="2587" y="4426"/>
                </a:lnTo>
                <a:lnTo>
                  <a:pt x="2592" y="4433"/>
                </a:lnTo>
                <a:lnTo>
                  <a:pt x="2599" y="4440"/>
                </a:lnTo>
                <a:lnTo>
                  <a:pt x="2606" y="4444"/>
                </a:lnTo>
                <a:lnTo>
                  <a:pt x="2613" y="4450"/>
                </a:lnTo>
                <a:lnTo>
                  <a:pt x="2621" y="4454"/>
                </a:lnTo>
                <a:lnTo>
                  <a:pt x="2629" y="4457"/>
                </a:lnTo>
                <a:lnTo>
                  <a:pt x="2639" y="4461"/>
                </a:lnTo>
                <a:lnTo>
                  <a:pt x="2647" y="4462"/>
                </a:lnTo>
                <a:lnTo>
                  <a:pt x="2656" y="4463"/>
                </a:lnTo>
                <a:lnTo>
                  <a:pt x="2665" y="4464"/>
                </a:lnTo>
                <a:lnTo>
                  <a:pt x="2674" y="4463"/>
                </a:lnTo>
                <a:lnTo>
                  <a:pt x="2684" y="4462"/>
                </a:lnTo>
                <a:lnTo>
                  <a:pt x="2692" y="4459"/>
                </a:lnTo>
                <a:lnTo>
                  <a:pt x="3120" y="4327"/>
                </a:lnTo>
                <a:lnTo>
                  <a:pt x="3129" y="4323"/>
                </a:lnTo>
                <a:lnTo>
                  <a:pt x="3137" y="4320"/>
                </a:lnTo>
                <a:lnTo>
                  <a:pt x="3145" y="4315"/>
                </a:lnTo>
                <a:lnTo>
                  <a:pt x="3152" y="4309"/>
                </a:lnTo>
                <a:lnTo>
                  <a:pt x="3159" y="4304"/>
                </a:lnTo>
                <a:lnTo>
                  <a:pt x="3164" y="4297"/>
                </a:lnTo>
                <a:lnTo>
                  <a:pt x="3170" y="4290"/>
                </a:lnTo>
                <a:lnTo>
                  <a:pt x="3175" y="4282"/>
                </a:lnTo>
                <a:lnTo>
                  <a:pt x="3179" y="4275"/>
                </a:lnTo>
                <a:lnTo>
                  <a:pt x="3183" y="4266"/>
                </a:lnTo>
                <a:lnTo>
                  <a:pt x="3185" y="4258"/>
                </a:lnTo>
                <a:lnTo>
                  <a:pt x="3187" y="4248"/>
                </a:lnTo>
                <a:lnTo>
                  <a:pt x="3189" y="4240"/>
                </a:lnTo>
                <a:lnTo>
                  <a:pt x="3189" y="4231"/>
                </a:lnTo>
                <a:lnTo>
                  <a:pt x="3187" y="4222"/>
                </a:lnTo>
                <a:lnTo>
                  <a:pt x="3186" y="4213"/>
                </a:lnTo>
                <a:lnTo>
                  <a:pt x="3137" y="3986"/>
                </a:lnTo>
                <a:lnTo>
                  <a:pt x="3135" y="3977"/>
                </a:lnTo>
                <a:lnTo>
                  <a:pt x="3134" y="3968"/>
                </a:lnTo>
                <a:lnTo>
                  <a:pt x="3134" y="3959"/>
                </a:lnTo>
                <a:lnTo>
                  <a:pt x="3135" y="3949"/>
                </a:lnTo>
                <a:lnTo>
                  <a:pt x="3137" y="3939"/>
                </a:lnTo>
                <a:lnTo>
                  <a:pt x="3140" y="3930"/>
                </a:lnTo>
                <a:lnTo>
                  <a:pt x="3142" y="3921"/>
                </a:lnTo>
                <a:lnTo>
                  <a:pt x="3146" y="3911"/>
                </a:lnTo>
                <a:lnTo>
                  <a:pt x="3150" y="3903"/>
                </a:lnTo>
                <a:lnTo>
                  <a:pt x="3155" y="3895"/>
                </a:lnTo>
                <a:lnTo>
                  <a:pt x="3161" y="3887"/>
                </a:lnTo>
                <a:lnTo>
                  <a:pt x="3167" y="3879"/>
                </a:lnTo>
                <a:lnTo>
                  <a:pt x="3174" y="3872"/>
                </a:lnTo>
                <a:lnTo>
                  <a:pt x="3181" y="3865"/>
                </a:lnTo>
                <a:lnTo>
                  <a:pt x="3189" y="3859"/>
                </a:lnTo>
                <a:lnTo>
                  <a:pt x="3196" y="3855"/>
                </a:lnTo>
                <a:lnTo>
                  <a:pt x="3229" y="3835"/>
                </a:lnTo>
                <a:lnTo>
                  <a:pt x="3260" y="3814"/>
                </a:lnTo>
                <a:lnTo>
                  <a:pt x="3293" y="3794"/>
                </a:lnTo>
                <a:lnTo>
                  <a:pt x="3324" y="3772"/>
                </a:lnTo>
                <a:lnTo>
                  <a:pt x="3354" y="3750"/>
                </a:lnTo>
                <a:lnTo>
                  <a:pt x="3384" y="3728"/>
                </a:lnTo>
                <a:lnTo>
                  <a:pt x="3414" y="3704"/>
                </a:lnTo>
                <a:lnTo>
                  <a:pt x="3443" y="3680"/>
                </a:lnTo>
                <a:lnTo>
                  <a:pt x="3472" y="3656"/>
                </a:lnTo>
                <a:lnTo>
                  <a:pt x="3499" y="3631"/>
                </a:lnTo>
                <a:lnTo>
                  <a:pt x="3527" y="3605"/>
                </a:lnTo>
                <a:lnTo>
                  <a:pt x="3554" y="3580"/>
                </a:lnTo>
                <a:lnTo>
                  <a:pt x="3580" y="3554"/>
                </a:lnTo>
                <a:lnTo>
                  <a:pt x="3606" y="3527"/>
                </a:lnTo>
                <a:lnTo>
                  <a:pt x="3631" y="3499"/>
                </a:lnTo>
                <a:lnTo>
                  <a:pt x="3657" y="3472"/>
                </a:lnTo>
                <a:lnTo>
                  <a:pt x="3662" y="3465"/>
                </a:lnTo>
                <a:lnTo>
                  <a:pt x="3669" y="3459"/>
                </a:lnTo>
                <a:lnTo>
                  <a:pt x="3677" y="3453"/>
                </a:lnTo>
                <a:lnTo>
                  <a:pt x="3685" y="3447"/>
                </a:lnTo>
                <a:lnTo>
                  <a:pt x="3694" y="3444"/>
                </a:lnTo>
                <a:lnTo>
                  <a:pt x="3703" y="3439"/>
                </a:lnTo>
                <a:lnTo>
                  <a:pt x="3712" y="3436"/>
                </a:lnTo>
                <a:lnTo>
                  <a:pt x="3721" y="3434"/>
                </a:lnTo>
                <a:lnTo>
                  <a:pt x="3730" y="3431"/>
                </a:lnTo>
                <a:lnTo>
                  <a:pt x="3741" y="3430"/>
                </a:lnTo>
                <a:lnTo>
                  <a:pt x="3750" y="3429"/>
                </a:lnTo>
                <a:lnTo>
                  <a:pt x="3759" y="3430"/>
                </a:lnTo>
                <a:lnTo>
                  <a:pt x="3770" y="3430"/>
                </a:lnTo>
                <a:lnTo>
                  <a:pt x="3779" y="3432"/>
                </a:lnTo>
                <a:lnTo>
                  <a:pt x="3788" y="3435"/>
                </a:lnTo>
                <a:lnTo>
                  <a:pt x="3796" y="3438"/>
                </a:lnTo>
                <a:lnTo>
                  <a:pt x="4010" y="3527"/>
                </a:lnTo>
                <a:lnTo>
                  <a:pt x="4019" y="3530"/>
                </a:lnTo>
                <a:lnTo>
                  <a:pt x="4027" y="3533"/>
                </a:lnTo>
                <a:lnTo>
                  <a:pt x="4037" y="3535"/>
                </a:lnTo>
                <a:lnTo>
                  <a:pt x="4046" y="3535"/>
                </a:lnTo>
                <a:lnTo>
                  <a:pt x="4055" y="3535"/>
                </a:lnTo>
                <a:lnTo>
                  <a:pt x="4063" y="3534"/>
                </a:lnTo>
                <a:lnTo>
                  <a:pt x="4072" y="3532"/>
                </a:lnTo>
                <a:lnTo>
                  <a:pt x="4081" y="3529"/>
                </a:lnTo>
                <a:lnTo>
                  <a:pt x="4090" y="3526"/>
                </a:lnTo>
                <a:lnTo>
                  <a:pt x="4098" y="3521"/>
                </a:lnTo>
                <a:lnTo>
                  <a:pt x="4105" y="3517"/>
                </a:lnTo>
                <a:lnTo>
                  <a:pt x="4112" y="3511"/>
                </a:lnTo>
                <a:lnTo>
                  <a:pt x="4119" y="3505"/>
                </a:lnTo>
                <a:lnTo>
                  <a:pt x="4124" y="3498"/>
                </a:lnTo>
                <a:lnTo>
                  <a:pt x="4130" y="3491"/>
                </a:lnTo>
                <a:lnTo>
                  <a:pt x="4135" y="3483"/>
                </a:lnTo>
                <a:lnTo>
                  <a:pt x="4343" y="3087"/>
                </a:lnTo>
                <a:lnTo>
                  <a:pt x="4347" y="3079"/>
                </a:lnTo>
                <a:lnTo>
                  <a:pt x="4350" y="3070"/>
                </a:lnTo>
                <a:lnTo>
                  <a:pt x="4352" y="3062"/>
                </a:lnTo>
                <a:lnTo>
                  <a:pt x="4353" y="3053"/>
                </a:lnTo>
                <a:lnTo>
                  <a:pt x="4354" y="3043"/>
                </a:lnTo>
                <a:lnTo>
                  <a:pt x="4353" y="3034"/>
                </a:lnTo>
                <a:lnTo>
                  <a:pt x="4352" y="3026"/>
                </a:lnTo>
                <a:lnTo>
                  <a:pt x="4351" y="3017"/>
                </a:lnTo>
                <a:lnTo>
                  <a:pt x="4349" y="3009"/>
                </a:lnTo>
                <a:lnTo>
                  <a:pt x="4345" y="3000"/>
                </a:lnTo>
                <a:lnTo>
                  <a:pt x="4341" y="2993"/>
                </a:lnTo>
                <a:lnTo>
                  <a:pt x="4336" y="2985"/>
                </a:lnTo>
                <a:lnTo>
                  <a:pt x="4330" y="2978"/>
                </a:lnTo>
                <a:lnTo>
                  <a:pt x="4324" y="2971"/>
                </a:lnTo>
                <a:lnTo>
                  <a:pt x="4317" y="2965"/>
                </a:lnTo>
                <a:lnTo>
                  <a:pt x="4309" y="2959"/>
                </a:lnTo>
                <a:lnTo>
                  <a:pt x="4114" y="2835"/>
                </a:lnTo>
                <a:lnTo>
                  <a:pt x="4106" y="2829"/>
                </a:lnTo>
                <a:lnTo>
                  <a:pt x="4099" y="2823"/>
                </a:lnTo>
                <a:lnTo>
                  <a:pt x="4092" y="2816"/>
                </a:lnTo>
                <a:lnTo>
                  <a:pt x="4086" y="2809"/>
                </a:lnTo>
                <a:lnTo>
                  <a:pt x="4081" y="2801"/>
                </a:lnTo>
                <a:lnTo>
                  <a:pt x="4076" y="2793"/>
                </a:lnTo>
                <a:lnTo>
                  <a:pt x="4071" y="2784"/>
                </a:lnTo>
                <a:lnTo>
                  <a:pt x="4068" y="2776"/>
                </a:lnTo>
                <a:lnTo>
                  <a:pt x="4064" y="2766"/>
                </a:lnTo>
                <a:lnTo>
                  <a:pt x="4062" y="2756"/>
                </a:lnTo>
                <a:lnTo>
                  <a:pt x="4061" y="2747"/>
                </a:lnTo>
                <a:lnTo>
                  <a:pt x="4060" y="2738"/>
                </a:lnTo>
                <a:lnTo>
                  <a:pt x="4059" y="2728"/>
                </a:lnTo>
                <a:lnTo>
                  <a:pt x="4060" y="2718"/>
                </a:lnTo>
                <a:lnTo>
                  <a:pt x="4061" y="2709"/>
                </a:lnTo>
                <a:lnTo>
                  <a:pt x="4063" y="2700"/>
                </a:lnTo>
                <a:lnTo>
                  <a:pt x="4071" y="2664"/>
                </a:lnTo>
                <a:lnTo>
                  <a:pt x="4079" y="2628"/>
                </a:lnTo>
                <a:lnTo>
                  <a:pt x="4088" y="2591"/>
                </a:lnTo>
                <a:lnTo>
                  <a:pt x="4094" y="2554"/>
                </a:lnTo>
                <a:lnTo>
                  <a:pt x="4100" y="2517"/>
                </a:lnTo>
                <a:lnTo>
                  <a:pt x="4105" y="2480"/>
                </a:lnTo>
                <a:lnTo>
                  <a:pt x="4109" y="2443"/>
                </a:lnTo>
                <a:lnTo>
                  <a:pt x="4114" y="2406"/>
                </a:lnTo>
                <a:lnTo>
                  <a:pt x="4116" y="2368"/>
                </a:lnTo>
                <a:lnTo>
                  <a:pt x="4119" y="2331"/>
                </a:lnTo>
                <a:lnTo>
                  <a:pt x="4121" y="2293"/>
                </a:lnTo>
                <a:lnTo>
                  <a:pt x="4122" y="2255"/>
                </a:lnTo>
                <a:lnTo>
                  <a:pt x="4122" y="2218"/>
                </a:lnTo>
                <a:lnTo>
                  <a:pt x="4121" y="2180"/>
                </a:lnTo>
                <a:lnTo>
                  <a:pt x="4120" y="2142"/>
                </a:lnTo>
                <a:lnTo>
                  <a:pt x="4118" y="2104"/>
                </a:lnTo>
                <a:lnTo>
                  <a:pt x="4118" y="2095"/>
                </a:lnTo>
                <a:lnTo>
                  <a:pt x="4118" y="2086"/>
                </a:lnTo>
                <a:lnTo>
                  <a:pt x="4119" y="2076"/>
                </a:lnTo>
                <a:lnTo>
                  <a:pt x="4121" y="2066"/>
                </a:lnTo>
                <a:lnTo>
                  <a:pt x="4124" y="2057"/>
                </a:lnTo>
                <a:lnTo>
                  <a:pt x="4128" y="2049"/>
                </a:lnTo>
                <a:lnTo>
                  <a:pt x="4131" y="2039"/>
                </a:lnTo>
                <a:lnTo>
                  <a:pt x="4136" y="2031"/>
                </a:lnTo>
                <a:lnTo>
                  <a:pt x="4142" y="2022"/>
                </a:lnTo>
                <a:lnTo>
                  <a:pt x="4148" y="2015"/>
                </a:lnTo>
                <a:lnTo>
                  <a:pt x="4155" y="2007"/>
                </a:lnTo>
                <a:lnTo>
                  <a:pt x="4160" y="2001"/>
                </a:lnTo>
                <a:lnTo>
                  <a:pt x="4168" y="1994"/>
                </a:lnTo>
                <a:lnTo>
                  <a:pt x="4176" y="1990"/>
                </a:lnTo>
                <a:lnTo>
                  <a:pt x="4185" y="1984"/>
                </a:lnTo>
                <a:lnTo>
                  <a:pt x="4193" y="1981"/>
                </a:lnTo>
                <a:lnTo>
                  <a:pt x="4408" y="1894"/>
                </a:lnTo>
                <a:lnTo>
                  <a:pt x="4416" y="1889"/>
                </a:lnTo>
                <a:lnTo>
                  <a:pt x="4424" y="1885"/>
                </a:lnTo>
                <a:lnTo>
                  <a:pt x="4431" y="1880"/>
                </a:lnTo>
                <a:lnTo>
                  <a:pt x="4438" y="1873"/>
                </a:lnTo>
                <a:lnTo>
                  <a:pt x="4443" y="1867"/>
                </a:lnTo>
                <a:lnTo>
                  <a:pt x="4449" y="1859"/>
                </a:lnTo>
                <a:lnTo>
                  <a:pt x="4454" y="1852"/>
                </a:lnTo>
                <a:lnTo>
                  <a:pt x="4458" y="1844"/>
                </a:lnTo>
                <a:lnTo>
                  <a:pt x="4462" y="1836"/>
                </a:lnTo>
                <a:lnTo>
                  <a:pt x="4464" y="1827"/>
                </a:lnTo>
                <a:lnTo>
                  <a:pt x="4466" y="1819"/>
                </a:lnTo>
                <a:lnTo>
                  <a:pt x="4468" y="1810"/>
                </a:lnTo>
                <a:lnTo>
                  <a:pt x="4468" y="1801"/>
                </a:lnTo>
                <a:lnTo>
                  <a:pt x="4468" y="1791"/>
                </a:lnTo>
                <a:lnTo>
                  <a:pt x="4466" y="1783"/>
                </a:lnTo>
                <a:lnTo>
                  <a:pt x="4464" y="1774"/>
                </a:lnTo>
                <a:close/>
                <a:moveTo>
                  <a:pt x="855" y="2660"/>
                </a:moveTo>
                <a:lnTo>
                  <a:pt x="855" y="2660"/>
                </a:lnTo>
                <a:lnTo>
                  <a:pt x="834" y="2589"/>
                </a:lnTo>
                <a:lnTo>
                  <a:pt x="818" y="2517"/>
                </a:lnTo>
                <a:lnTo>
                  <a:pt x="805" y="2446"/>
                </a:lnTo>
                <a:lnTo>
                  <a:pt x="796" y="2374"/>
                </a:lnTo>
                <a:lnTo>
                  <a:pt x="791" y="2303"/>
                </a:lnTo>
                <a:lnTo>
                  <a:pt x="789" y="2231"/>
                </a:lnTo>
                <a:lnTo>
                  <a:pt x="791" y="2161"/>
                </a:lnTo>
                <a:lnTo>
                  <a:pt x="797" y="2090"/>
                </a:lnTo>
                <a:lnTo>
                  <a:pt x="805" y="2021"/>
                </a:lnTo>
                <a:lnTo>
                  <a:pt x="817" y="1952"/>
                </a:lnTo>
                <a:lnTo>
                  <a:pt x="833" y="1884"/>
                </a:lnTo>
                <a:lnTo>
                  <a:pt x="851" y="1817"/>
                </a:lnTo>
                <a:lnTo>
                  <a:pt x="872" y="1751"/>
                </a:lnTo>
                <a:lnTo>
                  <a:pt x="897" y="1686"/>
                </a:lnTo>
                <a:lnTo>
                  <a:pt x="925" y="1623"/>
                </a:lnTo>
                <a:lnTo>
                  <a:pt x="956" y="1560"/>
                </a:lnTo>
                <a:lnTo>
                  <a:pt x="990" y="1500"/>
                </a:lnTo>
                <a:lnTo>
                  <a:pt x="1027" y="1442"/>
                </a:lnTo>
                <a:lnTo>
                  <a:pt x="1066" y="1384"/>
                </a:lnTo>
                <a:lnTo>
                  <a:pt x="1108" y="1329"/>
                </a:lnTo>
                <a:lnTo>
                  <a:pt x="1153" y="1275"/>
                </a:lnTo>
                <a:lnTo>
                  <a:pt x="1200" y="1225"/>
                </a:lnTo>
                <a:lnTo>
                  <a:pt x="1250" y="1175"/>
                </a:lnTo>
                <a:lnTo>
                  <a:pt x="1303" y="1129"/>
                </a:lnTo>
                <a:lnTo>
                  <a:pt x="1357" y="1085"/>
                </a:lnTo>
                <a:lnTo>
                  <a:pt x="1415" y="1043"/>
                </a:lnTo>
                <a:lnTo>
                  <a:pt x="1474" y="1004"/>
                </a:lnTo>
                <a:lnTo>
                  <a:pt x="1536" y="968"/>
                </a:lnTo>
                <a:lnTo>
                  <a:pt x="1600" y="935"/>
                </a:lnTo>
                <a:lnTo>
                  <a:pt x="1667" y="905"/>
                </a:lnTo>
                <a:lnTo>
                  <a:pt x="1735" y="877"/>
                </a:lnTo>
                <a:lnTo>
                  <a:pt x="1806" y="854"/>
                </a:lnTo>
                <a:lnTo>
                  <a:pt x="1877" y="833"/>
                </a:lnTo>
                <a:lnTo>
                  <a:pt x="1948" y="817"/>
                </a:lnTo>
                <a:lnTo>
                  <a:pt x="2020" y="805"/>
                </a:lnTo>
                <a:lnTo>
                  <a:pt x="2091" y="796"/>
                </a:lnTo>
                <a:lnTo>
                  <a:pt x="2163" y="791"/>
                </a:lnTo>
                <a:lnTo>
                  <a:pt x="2234" y="788"/>
                </a:lnTo>
                <a:lnTo>
                  <a:pt x="2305" y="791"/>
                </a:lnTo>
                <a:lnTo>
                  <a:pt x="2375" y="796"/>
                </a:lnTo>
                <a:lnTo>
                  <a:pt x="2445" y="805"/>
                </a:lnTo>
                <a:lnTo>
                  <a:pt x="2514" y="817"/>
                </a:lnTo>
                <a:lnTo>
                  <a:pt x="2582" y="832"/>
                </a:lnTo>
                <a:lnTo>
                  <a:pt x="2649" y="851"/>
                </a:lnTo>
                <a:lnTo>
                  <a:pt x="2715" y="873"/>
                </a:lnTo>
                <a:lnTo>
                  <a:pt x="2780" y="897"/>
                </a:lnTo>
                <a:lnTo>
                  <a:pt x="2843" y="925"/>
                </a:lnTo>
                <a:lnTo>
                  <a:pt x="2906" y="956"/>
                </a:lnTo>
                <a:lnTo>
                  <a:pt x="2966" y="989"/>
                </a:lnTo>
                <a:lnTo>
                  <a:pt x="3025" y="1026"/>
                </a:lnTo>
                <a:lnTo>
                  <a:pt x="3082" y="1065"/>
                </a:lnTo>
                <a:lnTo>
                  <a:pt x="3138" y="1107"/>
                </a:lnTo>
                <a:lnTo>
                  <a:pt x="3191" y="1152"/>
                </a:lnTo>
                <a:lnTo>
                  <a:pt x="3242" y="1199"/>
                </a:lnTo>
                <a:lnTo>
                  <a:pt x="3291" y="1249"/>
                </a:lnTo>
                <a:lnTo>
                  <a:pt x="3338" y="1302"/>
                </a:lnTo>
                <a:lnTo>
                  <a:pt x="3382" y="1356"/>
                </a:lnTo>
                <a:lnTo>
                  <a:pt x="3423" y="1414"/>
                </a:lnTo>
                <a:lnTo>
                  <a:pt x="3462" y="1474"/>
                </a:lnTo>
                <a:lnTo>
                  <a:pt x="3498" y="1535"/>
                </a:lnTo>
                <a:lnTo>
                  <a:pt x="3532" y="1600"/>
                </a:lnTo>
                <a:lnTo>
                  <a:pt x="3562" y="1665"/>
                </a:lnTo>
                <a:lnTo>
                  <a:pt x="3590" y="1734"/>
                </a:lnTo>
                <a:lnTo>
                  <a:pt x="3613" y="1804"/>
                </a:lnTo>
                <a:lnTo>
                  <a:pt x="3633" y="1876"/>
                </a:lnTo>
                <a:lnTo>
                  <a:pt x="3650" y="1947"/>
                </a:lnTo>
                <a:lnTo>
                  <a:pt x="3662" y="2019"/>
                </a:lnTo>
                <a:lnTo>
                  <a:pt x="3672" y="2090"/>
                </a:lnTo>
                <a:lnTo>
                  <a:pt x="3676" y="2162"/>
                </a:lnTo>
                <a:lnTo>
                  <a:pt x="3679" y="2232"/>
                </a:lnTo>
                <a:lnTo>
                  <a:pt x="3676" y="2303"/>
                </a:lnTo>
                <a:lnTo>
                  <a:pt x="3672" y="2373"/>
                </a:lnTo>
                <a:lnTo>
                  <a:pt x="3662" y="2443"/>
                </a:lnTo>
                <a:lnTo>
                  <a:pt x="3651" y="2511"/>
                </a:lnTo>
                <a:lnTo>
                  <a:pt x="3635" y="2580"/>
                </a:lnTo>
                <a:lnTo>
                  <a:pt x="3616" y="2646"/>
                </a:lnTo>
                <a:lnTo>
                  <a:pt x="3595" y="2712"/>
                </a:lnTo>
                <a:lnTo>
                  <a:pt x="3570" y="2778"/>
                </a:lnTo>
                <a:lnTo>
                  <a:pt x="3542" y="2841"/>
                </a:lnTo>
                <a:lnTo>
                  <a:pt x="3511" y="2903"/>
                </a:lnTo>
                <a:lnTo>
                  <a:pt x="3477" y="2964"/>
                </a:lnTo>
                <a:lnTo>
                  <a:pt x="3442" y="3023"/>
                </a:lnTo>
                <a:lnTo>
                  <a:pt x="3402" y="3079"/>
                </a:lnTo>
                <a:lnTo>
                  <a:pt x="3360" y="3135"/>
                </a:lnTo>
                <a:lnTo>
                  <a:pt x="3315" y="3188"/>
                </a:lnTo>
                <a:lnTo>
                  <a:pt x="3267" y="3240"/>
                </a:lnTo>
                <a:lnTo>
                  <a:pt x="3217" y="3288"/>
                </a:lnTo>
                <a:lnTo>
                  <a:pt x="3165" y="3334"/>
                </a:lnTo>
                <a:lnTo>
                  <a:pt x="3110" y="3379"/>
                </a:lnTo>
                <a:lnTo>
                  <a:pt x="3052" y="3421"/>
                </a:lnTo>
                <a:lnTo>
                  <a:pt x="2993" y="3459"/>
                </a:lnTo>
                <a:lnTo>
                  <a:pt x="2931" y="3496"/>
                </a:lnTo>
                <a:lnTo>
                  <a:pt x="2867" y="3528"/>
                </a:lnTo>
                <a:lnTo>
                  <a:pt x="2802" y="3559"/>
                </a:lnTo>
                <a:lnTo>
                  <a:pt x="2732" y="3586"/>
                </a:lnTo>
                <a:lnTo>
                  <a:pt x="2663" y="3610"/>
                </a:lnTo>
                <a:lnTo>
                  <a:pt x="2591" y="3630"/>
                </a:lnTo>
                <a:lnTo>
                  <a:pt x="2520" y="3646"/>
                </a:lnTo>
                <a:lnTo>
                  <a:pt x="2448" y="3659"/>
                </a:lnTo>
                <a:lnTo>
                  <a:pt x="2376" y="3668"/>
                </a:lnTo>
                <a:lnTo>
                  <a:pt x="2305" y="3672"/>
                </a:lnTo>
                <a:lnTo>
                  <a:pt x="2233" y="3675"/>
                </a:lnTo>
                <a:lnTo>
                  <a:pt x="2163" y="3672"/>
                </a:lnTo>
                <a:lnTo>
                  <a:pt x="2092" y="3668"/>
                </a:lnTo>
                <a:lnTo>
                  <a:pt x="2023" y="3659"/>
                </a:lnTo>
                <a:lnTo>
                  <a:pt x="1953" y="3647"/>
                </a:lnTo>
                <a:lnTo>
                  <a:pt x="1885" y="3632"/>
                </a:lnTo>
                <a:lnTo>
                  <a:pt x="1818" y="3614"/>
                </a:lnTo>
                <a:lnTo>
                  <a:pt x="1752" y="3592"/>
                </a:lnTo>
                <a:lnTo>
                  <a:pt x="1688" y="3566"/>
                </a:lnTo>
                <a:lnTo>
                  <a:pt x="1624" y="3539"/>
                </a:lnTo>
                <a:lnTo>
                  <a:pt x="1562" y="3509"/>
                </a:lnTo>
                <a:lnTo>
                  <a:pt x="1502" y="3475"/>
                </a:lnTo>
                <a:lnTo>
                  <a:pt x="1443" y="3438"/>
                </a:lnTo>
                <a:lnTo>
                  <a:pt x="1385" y="3399"/>
                </a:lnTo>
                <a:lnTo>
                  <a:pt x="1330" y="3356"/>
                </a:lnTo>
                <a:lnTo>
                  <a:pt x="1276" y="3312"/>
                </a:lnTo>
                <a:lnTo>
                  <a:pt x="1226" y="3264"/>
                </a:lnTo>
                <a:lnTo>
                  <a:pt x="1176" y="3214"/>
                </a:lnTo>
                <a:lnTo>
                  <a:pt x="1130" y="3162"/>
                </a:lnTo>
                <a:lnTo>
                  <a:pt x="1086" y="3107"/>
                </a:lnTo>
                <a:lnTo>
                  <a:pt x="1044" y="3050"/>
                </a:lnTo>
                <a:lnTo>
                  <a:pt x="1005" y="2990"/>
                </a:lnTo>
                <a:lnTo>
                  <a:pt x="969" y="2928"/>
                </a:lnTo>
                <a:lnTo>
                  <a:pt x="936" y="2865"/>
                </a:lnTo>
                <a:lnTo>
                  <a:pt x="905" y="2799"/>
                </a:lnTo>
                <a:lnTo>
                  <a:pt x="878" y="2731"/>
                </a:lnTo>
                <a:lnTo>
                  <a:pt x="855" y="2660"/>
                </a:lnTo>
                <a:close/>
              </a:path>
            </a:pathLst>
          </a:custGeom>
          <a:solidFill>
            <a:schemeClr val="accent4"/>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71" name="Oval 10">
            <a:extLst>
              <a:ext uri="{FF2B5EF4-FFF2-40B4-BE49-F238E27FC236}">
                <a16:creationId xmlns:a16="http://schemas.microsoft.com/office/drawing/2014/main" id="{4DB358C8-780A-4D2E-951F-E94FBA5BEE29}"/>
              </a:ext>
            </a:extLst>
          </p:cNvPr>
          <p:cNvSpPr/>
          <p:nvPr userDrawn="1"/>
        </p:nvSpPr>
        <p:spPr>
          <a:xfrm>
            <a:off x="5619275" y="1621092"/>
            <a:ext cx="856799" cy="856799"/>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3200">
              <a:latin typeface="+mj-lt"/>
            </a:endParaRPr>
          </a:p>
        </p:txBody>
      </p:sp>
      <p:sp>
        <p:nvSpPr>
          <p:cNvPr id="172" name="Freeform 39">
            <a:extLst>
              <a:ext uri="{FF2B5EF4-FFF2-40B4-BE49-F238E27FC236}">
                <a16:creationId xmlns:a16="http://schemas.microsoft.com/office/drawing/2014/main" id="{2041DE8A-D9B7-4CE4-A3EA-A539AA2D026E}"/>
              </a:ext>
            </a:extLst>
          </p:cNvPr>
          <p:cNvSpPr>
            <a:spLocks noEditPoints="1"/>
          </p:cNvSpPr>
          <p:nvPr userDrawn="1"/>
        </p:nvSpPr>
        <p:spPr bwMode="auto">
          <a:xfrm flipH="1">
            <a:off x="7014863" y="1328504"/>
            <a:ext cx="1454148" cy="1454146"/>
          </a:xfrm>
          <a:custGeom>
            <a:avLst/>
            <a:gdLst>
              <a:gd name="T0" fmla="*/ 4262 w 4468"/>
              <a:gd name="T1" fmla="*/ 1281 h 4464"/>
              <a:gd name="T2" fmla="*/ 3925 w 4468"/>
              <a:gd name="T3" fmla="*/ 1324 h 4464"/>
              <a:gd name="T4" fmla="*/ 3776 w 4468"/>
              <a:gd name="T5" fmla="*/ 1144 h 4464"/>
              <a:gd name="T6" fmla="*/ 3468 w 4468"/>
              <a:gd name="T7" fmla="*/ 805 h 4464"/>
              <a:gd name="T8" fmla="*/ 3435 w 4468"/>
              <a:gd name="T9" fmla="*/ 689 h 4464"/>
              <a:gd name="T10" fmla="*/ 3525 w 4468"/>
              <a:gd name="T11" fmla="*/ 371 h 4464"/>
              <a:gd name="T12" fmla="*/ 3037 w 4468"/>
              <a:gd name="T13" fmla="*/ 114 h 4464"/>
              <a:gd name="T14" fmla="*/ 2826 w 4468"/>
              <a:gd name="T15" fmla="*/ 368 h 4464"/>
              <a:gd name="T16" fmla="*/ 2711 w 4468"/>
              <a:gd name="T17" fmla="*/ 406 h 4464"/>
              <a:gd name="T18" fmla="*/ 2257 w 4468"/>
              <a:gd name="T19" fmla="*/ 346 h 4464"/>
              <a:gd name="T20" fmla="*/ 2024 w 4468"/>
              <a:gd name="T21" fmla="*/ 326 h 4464"/>
              <a:gd name="T22" fmla="*/ 1868 w 4468"/>
              <a:gd name="T23" fmla="*/ 24 h 4464"/>
              <a:gd name="T24" fmla="*/ 1339 w 4468"/>
              <a:gd name="T25" fmla="*/ 140 h 4464"/>
              <a:gd name="T26" fmla="*/ 1279 w 4468"/>
              <a:gd name="T27" fmla="*/ 233 h 4464"/>
              <a:gd name="T28" fmla="*/ 1312 w 4468"/>
              <a:gd name="T29" fmla="*/ 569 h 4464"/>
              <a:gd name="T30" fmla="*/ 1053 w 4468"/>
              <a:gd name="T31" fmla="*/ 760 h 4464"/>
              <a:gd name="T32" fmla="*/ 782 w 4468"/>
              <a:gd name="T33" fmla="*/ 1016 h 4464"/>
              <a:gd name="T34" fmla="*/ 457 w 4468"/>
              <a:gd name="T35" fmla="*/ 936 h 4464"/>
              <a:gd name="T36" fmla="*/ 349 w 4468"/>
              <a:gd name="T37" fmla="*/ 958 h 4464"/>
              <a:gd name="T38" fmla="*/ 120 w 4468"/>
              <a:gd name="T39" fmla="*/ 1455 h 4464"/>
              <a:gd name="T40" fmla="*/ 387 w 4468"/>
              <a:gd name="T41" fmla="*/ 1663 h 4464"/>
              <a:gd name="T42" fmla="*/ 388 w 4468"/>
              <a:gd name="T43" fmla="*/ 1836 h 4464"/>
              <a:gd name="T44" fmla="*/ 347 w 4468"/>
              <a:gd name="T45" fmla="*/ 2322 h 4464"/>
              <a:gd name="T46" fmla="*/ 307 w 4468"/>
              <a:gd name="T47" fmla="*/ 2463 h 4464"/>
              <a:gd name="T48" fmla="*/ 9 w 4468"/>
              <a:gd name="T49" fmla="*/ 2620 h 4464"/>
              <a:gd name="T50" fmla="*/ 153 w 4468"/>
              <a:gd name="T51" fmla="*/ 3148 h 4464"/>
              <a:gd name="T52" fmla="*/ 477 w 4468"/>
              <a:gd name="T53" fmla="*/ 3133 h 4464"/>
              <a:gd name="T54" fmla="*/ 591 w 4468"/>
              <a:gd name="T55" fmla="*/ 3170 h 4464"/>
              <a:gd name="T56" fmla="*/ 833 w 4468"/>
              <a:gd name="T57" fmla="*/ 3496 h 4464"/>
              <a:gd name="T58" fmla="*/ 1028 w 4468"/>
              <a:gd name="T59" fmla="*/ 3708 h 4464"/>
              <a:gd name="T60" fmla="*/ 930 w 4468"/>
              <a:gd name="T61" fmla="*/ 4032 h 4464"/>
              <a:gd name="T62" fmla="*/ 981 w 4468"/>
              <a:gd name="T63" fmla="*/ 4131 h 4464"/>
              <a:gd name="T64" fmla="*/ 1480 w 4468"/>
              <a:gd name="T65" fmla="*/ 4331 h 4464"/>
              <a:gd name="T66" fmla="*/ 1690 w 4468"/>
              <a:gd name="T67" fmla="*/ 4064 h 4464"/>
              <a:gd name="T68" fmla="*/ 1948 w 4468"/>
              <a:gd name="T69" fmla="*/ 4096 h 4464"/>
              <a:gd name="T70" fmla="*/ 2381 w 4468"/>
              <a:gd name="T71" fmla="*/ 4114 h 4464"/>
              <a:gd name="T72" fmla="*/ 2481 w 4468"/>
              <a:gd name="T73" fmla="*/ 4180 h 4464"/>
              <a:gd name="T74" fmla="*/ 2647 w 4468"/>
              <a:gd name="T75" fmla="*/ 4462 h 4464"/>
              <a:gd name="T76" fmla="*/ 3170 w 4468"/>
              <a:gd name="T77" fmla="*/ 4290 h 4464"/>
              <a:gd name="T78" fmla="*/ 3134 w 4468"/>
              <a:gd name="T79" fmla="*/ 3959 h 4464"/>
              <a:gd name="T80" fmla="*/ 3196 w 4468"/>
              <a:gd name="T81" fmla="*/ 3855 h 4464"/>
              <a:gd name="T82" fmla="*/ 3580 w 4468"/>
              <a:gd name="T83" fmla="*/ 3554 h 4464"/>
              <a:gd name="T84" fmla="*/ 3741 w 4468"/>
              <a:gd name="T85" fmla="*/ 3430 h 4464"/>
              <a:gd name="T86" fmla="*/ 4063 w 4468"/>
              <a:gd name="T87" fmla="*/ 3534 h 4464"/>
              <a:gd name="T88" fmla="*/ 4350 w 4468"/>
              <a:gd name="T89" fmla="*/ 3070 h 4464"/>
              <a:gd name="T90" fmla="*/ 4317 w 4468"/>
              <a:gd name="T91" fmla="*/ 2965 h 4464"/>
              <a:gd name="T92" fmla="*/ 4061 w 4468"/>
              <a:gd name="T93" fmla="*/ 2747 h 4464"/>
              <a:gd name="T94" fmla="*/ 4114 w 4468"/>
              <a:gd name="T95" fmla="*/ 2406 h 4464"/>
              <a:gd name="T96" fmla="*/ 4124 w 4468"/>
              <a:gd name="T97" fmla="*/ 2057 h 4464"/>
              <a:gd name="T98" fmla="*/ 4416 w 4468"/>
              <a:gd name="T99" fmla="*/ 1889 h 4464"/>
              <a:gd name="T100" fmla="*/ 4468 w 4468"/>
              <a:gd name="T101" fmla="*/ 1791 h 4464"/>
              <a:gd name="T102" fmla="*/ 805 w 4468"/>
              <a:gd name="T103" fmla="*/ 2021 h 4464"/>
              <a:gd name="T104" fmla="*/ 1200 w 4468"/>
              <a:gd name="T105" fmla="*/ 1225 h 4464"/>
              <a:gd name="T106" fmla="*/ 2020 w 4468"/>
              <a:gd name="T107" fmla="*/ 805 h 4464"/>
              <a:gd name="T108" fmla="*/ 2906 w 4468"/>
              <a:gd name="T109" fmla="*/ 956 h 4464"/>
              <a:gd name="T110" fmla="*/ 3532 w 4468"/>
              <a:gd name="T111" fmla="*/ 1600 h 4464"/>
              <a:gd name="T112" fmla="*/ 3651 w 4468"/>
              <a:gd name="T113" fmla="*/ 2511 h 4464"/>
              <a:gd name="T114" fmla="*/ 3217 w 4468"/>
              <a:gd name="T115" fmla="*/ 3288 h 4464"/>
              <a:gd name="T116" fmla="*/ 2376 w 4468"/>
              <a:gd name="T117" fmla="*/ 3668 h 4464"/>
              <a:gd name="T118" fmla="*/ 1502 w 4468"/>
              <a:gd name="T119" fmla="*/ 3475 h 4464"/>
              <a:gd name="T120" fmla="*/ 905 w 4468"/>
              <a:gd name="T121" fmla="*/ 2799 h 4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68" h="4464">
                <a:moveTo>
                  <a:pt x="4464" y="1774"/>
                </a:moveTo>
                <a:lnTo>
                  <a:pt x="4331" y="1347"/>
                </a:lnTo>
                <a:lnTo>
                  <a:pt x="4328" y="1338"/>
                </a:lnTo>
                <a:lnTo>
                  <a:pt x="4324" y="1330"/>
                </a:lnTo>
                <a:lnTo>
                  <a:pt x="4320" y="1322"/>
                </a:lnTo>
                <a:lnTo>
                  <a:pt x="4314" y="1315"/>
                </a:lnTo>
                <a:lnTo>
                  <a:pt x="4308" y="1308"/>
                </a:lnTo>
                <a:lnTo>
                  <a:pt x="4301" y="1302"/>
                </a:lnTo>
                <a:lnTo>
                  <a:pt x="4294" y="1296"/>
                </a:lnTo>
                <a:lnTo>
                  <a:pt x="4286" y="1292"/>
                </a:lnTo>
                <a:lnTo>
                  <a:pt x="4278" y="1288"/>
                </a:lnTo>
                <a:lnTo>
                  <a:pt x="4270" y="1285"/>
                </a:lnTo>
                <a:lnTo>
                  <a:pt x="4262" y="1281"/>
                </a:lnTo>
                <a:lnTo>
                  <a:pt x="4253" y="1280"/>
                </a:lnTo>
                <a:lnTo>
                  <a:pt x="4244" y="1279"/>
                </a:lnTo>
                <a:lnTo>
                  <a:pt x="4235" y="1278"/>
                </a:lnTo>
                <a:lnTo>
                  <a:pt x="4226" y="1279"/>
                </a:lnTo>
                <a:lnTo>
                  <a:pt x="4217" y="1280"/>
                </a:lnTo>
                <a:lnTo>
                  <a:pt x="3990" y="1330"/>
                </a:lnTo>
                <a:lnTo>
                  <a:pt x="3981" y="1332"/>
                </a:lnTo>
                <a:lnTo>
                  <a:pt x="3972" y="1332"/>
                </a:lnTo>
                <a:lnTo>
                  <a:pt x="3962" y="1332"/>
                </a:lnTo>
                <a:lnTo>
                  <a:pt x="3952" y="1331"/>
                </a:lnTo>
                <a:lnTo>
                  <a:pt x="3943" y="1330"/>
                </a:lnTo>
                <a:lnTo>
                  <a:pt x="3934" y="1327"/>
                </a:lnTo>
                <a:lnTo>
                  <a:pt x="3925" y="1324"/>
                </a:lnTo>
                <a:lnTo>
                  <a:pt x="3915" y="1320"/>
                </a:lnTo>
                <a:lnTo>
                  <a:pt x="3906" y="1316"/>
                </a:lnTo>
                <a:lnTo>
                  <a:pt x="3898" y="1311"/>
                </a:lnTo>
                <a:lnTo>
                  <a:pt x="3890" y="1305"/>
                </a:lnTo>
                <a:lnTo>
                  <a:pt x="3883" y="1300"/>
                </a:lnTo>
                <a:lnTo>
                  <a:pt x="3876" y="1293"/>
                </a:lnTo>
                <a:lnTo>
                  <a:pt x="3869" y="1286"/>
                </a:lnTo>
                <a:lnTo>
                  <a:pt x="3863" y="1279"/>
                </a:lnTo>
                <a:lnTo>
                  <a:pt x="3859" y="1271"/>
                </a:lnTo>
                <a:lnTo>
                  <a:pt x="3838" y="1238"/>
                </a:lnTo>
                <a:lnTo>
                  <a:pt x="3818" y="1206"/>
                </a:lnTo>
                <a:lnTo>
                  <a:pt x="3798" y="1175"/>
                </a:lnTo>
                <a:lnTo>
                  <a:pt x="3776" y="1144"/>
                </a:lnTo>
                <a:lnTo>
                  <a:pt x="3754" y="1113"/>
                </a:lnTo>
                <a:lnTo>
                  <a:pt x="3730" y="1083"/>
                </a:lnTo>
                <a:lnTo>
                  <a:pt x="3707" y="1053"/>
                </a:lnTo>
                <a:lnTo>
                  <a:pt x="3684" y="1024"/>
                </a:lnTo>
                <a:lnTo>
                  <a:pt x="3659" y="995"/>
                </a:lnTo>
                <a:lnTo>
                  <a:pt x="3635" y="967"/>
                </a:lnTo>
                <a:lnTo>
                  <a:pt x="3609" y="940"/>
                </a:lnTo>
                <a:lnTo>
                  <a:pt x="3584" y="913"/>
                </a:lnTo>
                <a:lnTo>
                  <a:pt x="3557" y="887"/>
                </a:lnTo>
                <a:lnTo>
                  <a:pt x="3531" y="861"/>
                </a:lnTo>
                <a:lnTo>
                  <a:pt x="3503" y="836"/>
                </a:lnTo>
                <a:lnTo>
                  <a:pt x="3475" y="811"/>
                </a:lnTo>
                <a:lnTo>
                  <a:pt x="3468" y="805"/>
                </a:lnTo>
                <a:lnTo>
                  <a:pt x="3462" y="798"/>
                </a:lnTo>
                <a:lnTo>
                  <a:pt x="3457" y="790"/>
                </a:lnTo>
                <a:lnTo>
                  <a:pt x="3451" y="781"/>
                </a:lnTo>
                <a:lnTo>
                  <a:pt x="3446" y="773"/>
                </a:lnTo>
                <a:lnTo>
                  <a:pt x="3443" y="764"/>
                </a:lnTo>
                <a:lnTo>
                  <a:pt x="3439" y="755"/>
                </a:lnTo>
                <a:lnTo>
                  <a:pt x="3437" y="746"/>
                </a:lnTo>
                <a:lnTo>
                  <a:pt x="3435" y="736"/>
                </a:lnTo>
                <a:lnTo>
                  <a:pt x="3434" y="727"/>
                </a:lnTo>
                <a:lnTo>
                  <a:pt x="3432" y="717"/>
                </a:lnTo>
                <a:lnTo>
                  <a:pt x="3432" y="708"/>
                </a:lnTo>
                <a:lnTo>
                  <a:pt x="3434" y="698"/>
                </a:lnTo>
                <a:lnTo>
                  <a:pt x="3435" y="689"/>
                </a:lnTo>
                <a:lnTo>
                  <a:pt x="3437" y="680"/>
                </a:lnTo>
                <a:lnTo>
                  <a:pt x="3440" y="671"/>
                </a:lnTo>
                <a:lnTo>
                  <a:pt x="3531" y="457"/>
                </a:lnTo>
                <a:lnTo>
                  <a:pt x="3534" y="449"/>
                </a:lnTo>
                <a:lnTo>
                  <a:pt x="3536" y="440"/>
                </a:lnTo>
                <a:lnTo>
                  <a:pt x="3538" y="431"/>
                </a:lnTo>
                <a:lnTo>
                  <a:pt x="3539" y="421"/>
                </a:lnTo>
                <a:lnTo>
                  <a:pt x="3539" y="413"/>
                </a:lnTo>
                <a:lnTo>
                  <a:pt x="3538" y="404"/>
                </a:lnTo>
                <a:lnTo>
                  <a:pt x="3535" y="395"/>
                </a:lnTo>
                <a:lnTo>
                  <a:pt x="3533" y="387"/>
                </a:lnTo>
                <a:lnTo>
                  <a:pt x="3529" y="379"/>
                </a:lnTo>
                <a:lnTo>
                  <a:pt x="3525" y="371"/>
                </a:lnTo>
                <a:lnTo>
                  <a:pt x="3520" y="363"/>
                </a:lnTo>
                <a:lnTo>
                  <a:pt x="3514" y="356"/>
                </a:lnTo>
                <a:lnTo>
                  <a:pt x="3509" y="349"/>
                </a:lnTo>
                <a:lnTo>
                  <a:pt x="3502" y="343"/>
                </a:lnTo>
                <a:lnTo>
                  <a:pt x="3495" y="337"/>
                </a:lnTo>
                <a:lnTo>
                  <a:pt x="3487" y="333"/>
                </a:lnTo>
                <a:lnTo>
                  <a:pt x="3090" y="125"/>
                </a:lnTo>
                <a:lnTo>
                  <a:pt x="3082" y="120"/>
                </a:lnTo>
                <a:lnTo>
                  <a:pt x="3073" y="118"/>
                </a:lnTo>
                <a:lnTo>
                  <a:pt x="3064" y="116"/>
                </a:lnTo>
                <a:lnTo>
                  <a:pt x="3056" y="114"/>
                </a:lnTo>
                <a:lnTo>
                  <a:pt x="3046" y="113"/>
                </a:lnTo>
                <a:lnTo>
                  <a:pt x="3037" y="114"/>
                </a:lnTo>
                <a:lnTo>
                  <a:pt x="3028" y="116"/>
                </a:lnTo>
                <a:lnTo>
                  <a:pt x="3020" y="117"/>
                </a:lnTo>
                <a:lnTo>
                  <a:pt x="3011" y="120"/>
                </a:lnTo>
                <a:lnTo>
                  <a:pt x="3003" y="124"/>
                </a:lnTo>
                <a:lnTo>
                  <a:pt x="2994" y="127"/>
                </a:lnTo>
                <a:lnTo>
                  <a:pt x="2988" y="132"/>
                </a:lnTo>
                <a:lnTo>
                  <a:pt x="2981" y="138"/>
                </a:lnTo>
                <a:lnTo>
                  <a:pt x="2974" y="144"/>
                </a:lnTo>
                <a:lnTo>
                  <a:pt x="2968" y="151"/>
                </a:lnTo>
                <a:lnTo>
                  <a:pt x="2962" y="158"/>
                </a:lnTo>
                <a:lnTo>
                  <a:pt x="2837" y="353"/>
                </a:lnTo>
                <a:lnTo>
                  <a:pt x="2832" y="361"/>
                </a:lnTo>
                <a:lnTo>
                  <a:pt x="2826" y="368"/>
                </a:lnTo>
                <a:lnTo>
                  <a:pt x="2819" y="375"/>
                </a:lnTo>
                <a:lnTo>
                  <a:pt x="2812" y="381"/>
                </a:lnTo>
                <a:lnTo>
                  <a:pt x="2804" y="387"/>
                </a:lnTo>
                <a:lnTo>
                  <a:pt x="2796" y="391"/>
                </a:lnTo>
                <a:lnTo>
                  <a:pt x="2787" y="396"/>
                </a:lnTo>
                <a:lnTo>
                  <a:pt x="2777" y="399"/>
                </a:lnTo>
                <a:lnTo>
                  <a:pt x="2768" y="403"/>
                </a:lnTo>
                <a:lnTo>
                  <a:pt x="2759" y="405"/>
                </a:lnTo>
                <a:lnTo>
                  <a:pt x="2750" y="408"/>
                </a:lnTo>
                <a:lnTo>
                  <a:pt x="2740" y="408"/>
                </a:lnTo>
                <a:lnTo>
                  <a:pt x="2730" y="409"/>
                </a:lnTo>
                <a:lnTo>
                  <a:pt x="2721" y="408"/>
                </a:lnTo>
                <a:lnTo>
                  <a:pt x="2711" y="406"/>
                </a:lnTo>
                <a:lnTo>
                  <a:pt x="2702" y="405"/>
                </a:lnTo>
                <a:lnTo>
                  <a:pt x="2666" y="396"/>
                </a:lnTo>
                <a:lnTo>
                  <a:pt x="2629" y="388"/>
                </a:lnTo>
                <a:lnTo>
                  <a:pt x="2594" y="380"/>
                </a:lnTo>
                <a:lnTo>
                  <a:pt x="2557" y="374"/>
                </a:lnTo>
                <a:lnTo>
                  <a:pt x="2520" y="367"/>
                </a:lnTo>
                <a:lnTo>
                  <a:pt x="2483" y="363"/>
                </a:lnTo>
                <a:lnTo>
                  <a:pt x="2446" y="358"/>
                </a:lnTo>
                <a:lnTo>
                  <a:pt x="2409" y="353"/>
                </a:lnTo>
                <a:lnTo>
                  <a:pt x="2371" y="351"/>
                </a:lnTo>
                <a:lnTo>
                  <a:pt x="2334" y="349"/>
                </a:lnTo>
                <a:lnTo>
                  <a:pt x="2295" y="346"/>
                </a:lnTo>
                <a:lnTo>
                  <a:pt x="2257" y="346"/>
                </a:lnTo>
                <a:lnTo>
                  <a:pt x="2220" y="346"/>
                </a:lnTo>
                <a:lnTo>
                  <a:pt x="2182" y="346"/>
                </a:lnTo>
                <a:lnTo>
                  <a:pt x="2144" y="348"/>
                </a:lnTo>
                <a:lnTo>
                  <a:pt x="2106" y="350"/>
                </a:lnTo>
                <a:lnTo>
                  <a:pt x="2097" y="350"/>
                </a:lnTo>
                <a:lnTo>
                  <a:pt x="2086" y="350"/>
                </a:lnTo>
                <a:lnTo>
                  <a:pt x="2077" y="349"/>
                </a:lnTo>
                <a:lnTo>
                  <a:pt x="2068" y="346"/>
                </a:lnTo>
                <a:lnTo>
                  <a:pt x="2059" y="344"/>
                </a:lnTo>
                <a:lnTo>
                  <a:pt x="2049" y="341"/>
                </a:lnTo>
                <a:lnTo>
                  <a:pt x="2041" y="336"/>
                </a:lnTo>
                <a:lnTo>
                  <a:pt x="2032" y="331"/>
                </a:lnTo>
                <a:lnTo>
                  <a:pt x="2024" y="326"/>
                </a:lnTo>
                <a:lnTo>
                  <a:pt x="2017" y="320"/>
                </a:lnTo>
                <a:lnTo>
                  <a:pt x="2009" y="314"/>
                </a:lnTo>
                <a:lnTo>
                  <a:pt x="2002" y="307"/>
                </a:lnTo>
                <a:lnTo>
                  <a:pt x="1996" y="299"/>
                </a:lnTo>
                <a:lnTo>
                  <a:pt x="1990" y="292"/>
                </a:lnTo>
                <a:lnTo>
                  <a:pt x="1986" y="284"/>
                </a:lnTo>
                <a:lnTo>
                  <a:pt x="1982" y="276"/>
                </a:lnTo>
                <a:lnTo>
                  <a:pt x="1895" y="61"/>
                </a:lnTo>
                <a:lnTo>
                  <a:pt x="1891" y="52"/>
                </a:lnTo>
                <a:lnTo>
                  <a:pt x="1886" y="45"/>
                </a:lnTo>
                <a:lnTo>
                  <a:pt x="1881" y="37"/>
                </a:lnTo>
                <a:lnTo>
                  <a:pt x="1875" y="30"/>
                </a:lnTo>
                <a:lnTo>
                  <a:pt x="1868" y="24"/>
                </a:lnTo>
                <a:lnTo>
                  <a:pt x="1861" y="19"/>
                </a:lnTo>
                <a:lnTo>
                  <a:pt x="1854" y="14"/>
                </a:lnTo>
                <a:lnTo>
                  <a:pt x="1846" y="9"/>
                </a:lnTo>
                <a:lnTo>
                  <a:pt x="1838" y="6"/>
                </a:lnTo>
                <a:lnTo>
                  <a:pt x="1829" y="4"/>
                </a:lnTo>
                <a:lnTo>
                  <a:pt x="1821" y="1"/>
                </a:lnTo>
                <a:lnTo>
                  <a:pt x="1811" y="0"/>
                </a:lnTo>
                <a:lnTo>
                  <a:pt x="1802" y="0"/>
                </a:lnTo>
                <a:lnTo>
                  <a:pt x="1793" y="0"/>
                </a:lnTo>
                <a:lnTo>
                  <a:pt x="1785" y="2"/>
                </a:lnTo>
                <a:lnTo>
                  <a:pt x="1776" y="5"/>
                </a:lnTo>
                <a:lnTo>
                  <a:pt x="1347" y="138"/>
                </a:lnTo>
                <a:lnTo>
                  <a:pt x="1339" y="140"/>
                </a:lnTo>
                <a:lnTo>
                  <a:pt x="1331" y="144"/>
                </a:lnTo>
                <a:lnTo>
                  <a:pt x="1323" y="149"/>
                </a:lnTo>
                <a:lnTo>
                  <a:pt x="1316" y="155"/>
                </a:lnTo>
                <a:lnTo>
                  <a:pt x="1309" y="161"/>
                </a:lnTo>
                <a:lnTo>
                  <a:pt x="1303" y="168"/>
                </a:lnTo>
                <a:lnTo>
                  <a:pt x="1297" y="174"/>
                </a:lnTo>
                <a:lnTo>
                  <a:pt x="1293" y="181"/>
                </a:lnTo>
                <a:lnTo>
                  <a:pt x="1288" y="189"/>
                </a:lnTo>
                <a:lnTo>
                  <a:pt x="1284" y="198"/>
                </a:lnTo>
                <a:lnTo>
                  <a:pt x="1282" y="207"/>
                </a:lnTo>
                <a:lnTo>
                  <a:pt x="1280" y="215"/>
                </a:lnTo>
                <a:lnTo>
                  <a:pt x="1279" y="224"/>
                </a:lnTo>
                <a:lnTo>
                  <a:pt x="1279" y="233"/>
                </a:lnTo>
                <a:lnTo>
                  <a:pt x="1280" y="243"/>
                </a:lnTo>
                <a:lnTo>
                  <a:pt x="1281" y="252"/>
                </a:lnTo>
                <a:lnTo>
                  <a:pt x="1331" y="478"/>
                </a:lnTo>
                <a:lnTo>
                  <a:pt x="1333" y="487"/>
                </a:lnTo>
                <a:lnTo>
                  <a:pt x="1333" y="496"/>
                </a:lnTo>
                <a:lnTo>
                  <a:pt x="1333" y="506"/>
                </a:lnTo>
                <a:lnTo>
                  <a:pt x="1332" y="515"/>
                </a:lnTo>
                <a:lnTo>
                  <a:pt x="1331" y="524"/>
                </a:lnTo>
                <a:lnTo>
                  <a:pt x="1328" y="533"/>
                </a:lnTo>
                <a:lnTo>
                  <a:pt x="1325" y="543"/>
                </a:lnTo>
                <a:lnTo>
                  <a:pt x="1321" y="552"/>
                </a:lnTo>
                <a:lnTo>
                  <a:pt x="1317" y="561"/>
                </a:lnTo>
                <a:lnTo>
                  <a:pt x="1312" y="569"/>
                </a:lnTo>
                <a:lnTo>
                  <a:pt x="1306" y="577"/>
                </a:lnTo>
                <a:lnTo>
                  <a:pt x="1301" y="585"/>
                </a:lnTo>
                <a:lnTo>
                  <a:pt x="1294" y="592"/>
                </a:lnTo>
                <a:lnTo>
                  <a:pt x="1287" y="598"/>
                </a:lnTo>
                <a:lnTo>
                  <a:pt x="1280" y="604"/>
                </a:lnTo>
                <a:lnTo>
                  <a:pt x="1272" y="610"/>
                </a:lnTo>
                <a:lnTo>
                  <a:pt x="1239" y="629"/>
                </a:lnTo>
                <a:lnTo>
                  <a:pt x="1207" y="649"/>
                </a:lnTo>
                <a:lnTo>
                  <a:pt x="1175" y="670"/>
                </a:lnTo>
                <a:lnTo>
                  <a:pt x="1144" y="691"/>
                </a:lnTo>
                <a:lnTo>
                  <a:pt x="1113" y="713"/>
                </a:lnTo>
                <a:lnTo>
                  <a:pt x="1083" y="736"/>
                </a:lnTo>
                <a:lnTo>
                  <a:pt x="1053" y="760"/>
                </a:lnTo>
                <a:lnTo>
                  <a:pt x="1024" y="784"/>
                </a:lnTo>
                <a:lnTo>
                  <a:pt x="996" y="808"/>
                </a:lnTo>
                <a:lnTo>
                  <a:pt x="968" y="832"/>
                </a:lnTo>
                <a:lnTo>
                  <a:pt x="940" y="858"/>
                </a:lnTo>
                <a:lnTo>
                  <a:pt x="914" y="884"/>
                </a:lnTo>
                <a:lnTo>
                  <a:pt x="887" y="910"/>
                </a:lnTo>
                <a:lnTo>
                  <a:pt x="860" y="937"/>
                </a:lnTo>
                <a:lnTo>
                  <a:pt x="835" y="964"/>
                </a:lnTo>
                <a:lnTo>
                  <a:pt x="811" y="992"/>
                </a:lnTo>
                <a:lnTo>
                  <a:pt x="805" y="998"/>
                </a:lnTo>
                <a:lnTo>
                  <a:pt x="797" y="1005"/>
                </a:lnTo>
                <a:lnTo>
                  <a:pt x="790" y="1011"/>
                </a:lnTo>
                <a:lnTo>
                  <a:pt x="782" y="1016"/>
                </a:lnTo>
                <a:lnTo>
                  <a:pt x="774" y="1020"/>
                </a:lnTo>
                <a:lnTo>
                  <a:pt x="765" y="1024"/>
                </a:lnTo>
                <a:lnTo>
                  <a:pt x="755" y="1027"/>
                </a:lnTo>
                <a:lnTo>
                  <a:pt x="746" y="1031"/>
                </a:lnTo>
                <a:lnTo>
                  <a:pt x="737" y="1032"/>
                </a:lnTo>
                <a:lnTo>
                  <a:pt x="726" y="1034"/>
                </a:lnTo>
                <a:lnTo>
                  <a:pt x="717" y="1034"/>
                </a:lnTo>
                <a:lnTo>
                  <a:pt x="708" y="1034"/>
                </a:lnTo>
                <a:lnTo>
                  <a:pt x="698" y="1033"/>
                </a:lnTo>
                <a:lnTo>
                  <a:pt x="688" y="1032"/>
                </a:lnTo>
                <a:lnTo>
                  <a:pt x="679" y="1030"/>
                </a:lnTo>
                <a:lnTo>
                  <a:pt x="671" y="1026"/>
                </a:lnTo>
                <a:lnTo>
                  <a:pt x="457" y="936"/>
                </a:lnTo>
                <a:lnTo>
                  <a:pt x="448" y="933"/>
                </a:lnTo>
                <a:lnTo>
                  <a:pt x="440" y="930"/>
                </a:lnTo>
                <a:lnTo>
                  <a:pt x="431" y="929"/>
                </a:lnTo>
                <a:lnTo>
                  <a:pt x="421" y="928"/>
                </a:lnTo>
                <a:lnTo>
                  <a:pt x="412" y="929"/>
                </a:lnTo>
                <a:lnTo>
                  <a:pt x="404" y="930"/>
                </a:lnTo>
                <a:lnTo>
                  <a:pt x="395" y="932"/>
                </a:lnTo>
                <a:lnTo>
                  <a:pt x="387" y="935"/>
                </a:lnTo>
                <a:lnTo>
                  <a:pt x="377" y="938"/>
                </a:lnTo>
                <a:lnTo>
                  <a:pt x="369" y="942"/>
                </a:lnTo>
                <a:lnTo>
                  <a:pt x="362" y="947"/>
                </a:lnTo>
                <a:lnTo>
                  <a:pt x="356" y="952"/>
                </a:lnTo>
                <a:lnTo>
                  <a:pt x="349" y="958"/>
                </a:lnTo>
                <a:lnTo>
                  <a:pt x="343" y="965"/>
                </a:lnTo>
                <a:lnTo>
                  <a:pt x="337" y="973"/>
                </a:lnTo>
                <a:lnTo>
                  <a:pt x="332" y="980"/>
                </a:lnTo>
                <a:lnTo>
                  <a:pt x="124" y="1377"/>
                </a:lnTo>
                <a:lnTo>
                  <a:pt x="120" y="1385"/>
                </a:lnTo>
                <a:lnTo>
                  <a:pt x="117" y="1393"/>
                </a:lnTo>
                <a:lnTo>
                  <a:pt x="115" y="1402"/>
                </a:lnTo>
                <a:lnTo>
                  <a:pt x="114" y="1412"/>
                </a:lnTo>
                <a:lnTo>
                  <a:pt x="113" y="1420"/>
                </a:lnTo>
                <a:lnTo>
                  <a:pt x="114" y="1429"/>
                </a:lnTo>
                <a:lnTo>
                  <a:pt x="115" y="1438"/>
                </a:lnTo>
                <a:lnTo>
                  <a:pt x="116" y="1447"/>
                </a:lnTo>
                <a:lnTo>
                  <a:pt x="120" y="1455"/>
                </a:lnTo>
                <a:lnTo>
                  <a:pt x="122" y="1464"/>
                </a:lnTo>
                <a:lnTo>
                  <a:pt x="127" y="1472"/>
                </a:lnTo>
                <a:lnTo>
                  <a:pt x="131" y="1480"/>
                </a:lnTo>
                <a:lnTo>
                  <a:pt x="137" y="1487"/>
                </a:lnTo>
                <a:lnTo>
                  <a:pt x="143" y="1494"/>
                </a:lnTo>
                <a:lnTo>
                  <a:pt x="150" y="1499"/>
                </a:lnTo>
                <a:lnTo>
                  <a:pt x="158" y="1504"/>
                </a:lnTo>
                <a:lnTo>
                  <a:pt x="353" y="1630"/>
                </a:lnTo>
                <a:lnTo>
                  <a:pt x="361" y="1634"/>
                </a:lnTo>
                <a:lnTo>
                  <a:pt x="368" y="1641"/>
                </a:lnTo>
                <a:lnTo>
                  <a:pt x="375" y="1647"/>
                </a:lnTo>
                <a:lnTo>
                  <a:pt x="381" y="1655"/>
                </a:lnTo>
                <a:lnTo>
                  <a:pt x="387" y="1663"/>
                </a:lnTo>
                <a:lnTo>
                  <a:pt x="391" y="1671"/>
                </a:lnTo>
                <a:lnTo>
                  <a:pt x="396" y="1679"/>
                </a:lnTo>
                <a:lnTo>
                  <a:pt x="399" y="1689"/>
                </a:lnTo>
                <a:lnTo>
                  <a:pt x="403" y="1698"/>
                </a:lnTo>
                <a:lnTo>
                  <a:pt x="405" y="1707"/>
                </a:lnTo>
                <a:lnTo>
                  <a:pt x="406" y="1716"/>
                </a:lnTo>
                <a:lnTo>
                  <a:pt x="407" y="1727"/>
                </a:lnTo>
                <a:lnTo>
                  <a:pt x="409" y="1736"/>
                </a:lnTo>
                <a:lnTo>
                  <a:pt x="407" y="1745"/>
                </a:lnTo>
                <a:lnTo>
                  <a:pt x="406" y="1754"/>
                </a:lnTo>
                <a:lnTo>
                  <a:pt x="405" y="1764"/>
                </a:lnTo>
                <a:lnTo>
                  <a:pt x="396" y="1801"/>
                </a:lnTo>
                <a:lnTo>
                  <a:pt x="388" y="1836"/>
                </a:lnTo>
                <a:lnTo>
                  <a:pt x="380" y="1873"/>
                </a:lnTo>
                <a:lnTo>
                  <a:pt x="373" y="1909"/>
                </a:lnTo>
                <a:lnTo>
                  <a:pt x="367" y="1946"/>
                </a:lnTo>
                <a:lnTo>
                  <a:pt x="362" y="1983"/>
                </a:lnTo>
                <a:lnTo>
                  <a:pt x="358" y="2020"/>
                </a:lnTo>
                <a:lnTo>
                  <a:pt x="353" y="2058"/>
                </a:lnTo>
                <a:lnTo>
                  <a:pt x="351" y="2095"/>
                </a:lnTo>
                <a:lnTo>
                  <a:pt x="347" y="2133"/>
                </a:lnTo>
                <a:lnTo>
                  <a:pt x="346" y="2170"/>
                </a:lnTo>
                <a:lnTo>
                  <a:pt x="345" y="2208"/>
                </a:lnTo>
                <a:lnTo>
                  <a:pt x="345" y="2246"/>
                </a:lnTo>
                <a:lnTo>
                  <a:pt x="346" y="2284"/>
                </a:lnTo>
                <a:lnTo>
                  <a:pt x="347" y="2322"/>
                </a:lnTo>
                <a:lnTo>
                  <a:pt x="350" y="2360"/>
                </a:lnTo>
                <a:lnTo>
                  <a:pt x="350" y="2369"/>
                </a:lnTo>
                <a:lnTo>
                  <a:pt x="350" y="2379"/>
                </a:lnTo>
                <a:lnTo>
                  <a:pt x="349" y="2388"/>
                </a:lnTo>
                <a:lnTo>
                  <a:pt x="346" y="2397"/>
                </a:lnTo>
                <a:lnTo>
                  <a:pt x="343" y="2406"/>
                </a:lnTo>
                <a:lnTo>
                  <a:pt x="339" y="2416"/>
                </a:lnTo>
                <a:lnTo>
                  <a:pt x="336" y="2425"/>
                </a:lnTo>
                <a:lnTo>
                  <a:pt x="331" y="2433"/>
                </a:lnTo>
                <a:lnTo>
                  <a:pt x="325" y="2441"/>
                </a:lnTo>
                <a:lnTo>
                  <a:pt x="320" y="2449"/>
                </a:lnTo>
                <a:lnTo>
                  <a:pt x="313" y="2456"/>
                </a:lnTo>
                <a:lnTo>
                  <a:pt x="307" y="2463"/>
                </a:lnTo>
                <a:lnTo>
                  <a:pt x="299" y="2469"/>
                </a:lnTo>
                <a:lnTo>
                  <a:pt x="292" y="2474"/>
                </a:lnTo>
                <a:lnTo>
                  <a:pt x="284" y="2479"/>
                </a:lnTo>
                <a:lnTo>
                  <a:pt x="275" y="2483"/>
                </a:lnTo>
                <a:lnTo>
                  <a:pt x="60" y="2570"/>
                </a:lnTo>
                <a:lnTo>
                  <a:pt x="52" y="2575"/>
                </a:lnTo>
                <a:lnTo>
                  <a:pt x="44" y="2580"/>
                </a:lnTo>
                <a:lnTo>
                  <a:pt x="37" y="2584"/>
                </a:lnTo>
                <a:lnTo>
                  <a:pt x="30" y="2590"/>
                </a:lnTo>
                <a:lnTo>
                  <a:pt x="24" y="2597"/>
                </a:lnTo>
                <a:lnTo>
                  <a:pt x="18" y="2604"/>
                </a:lnTo>
                <a:lnTo>
                  <a:pt x="13" y="2612"/>
                </a:lnTo>
                <a:lnTo>
                  <a:pt x="9" y="2620"/>
                </a:lnTo>
                <a:lnTo>
                  <a:pt x="5" y="2628"/>
                </a:lnTo>
                <a:lnTo>
                  <a:pt x="3" y="2636"/>
                </a:lnTo>
                <a:lnTo>
                  <a:pt x="1" y="2645"/>
                </a:lnTo>
                <a:lnTo>
                  <a:pt x="0" y="2653"/>
                </a:lnTo>
                <a:lnTo>
                  <a:pt x="0" y="2663"/>
                </a:lnTo>
                <a:lnTo>
                  <a:pt x="0" y="2672"/>
                </a:lnTo>
                <a:lnTo>
                  <a:pt x="1" y="2681"/>
                </a:lnTo>
                <a:lnTo>
                  <a:pt x="3" y="2690"/>
                </a:lnTo>
                <a:lnTo>
                  <a:pt x="136" y="3117"/>
                </a:lnTo>
                <a:lnTo>
                  <a:pt x="139" y="3125"/>
                </a:lnTo>
                <a:lnTo>
                  <a:pt x="143" y="3133"/>
                </a:lnTo>
                <a:lnTo>
                  <a:pt x="149" y="3142"/>
                </a:lnTo>
                <a:lnTo>
                  <a:pt x="153" y="3148"/>
                </a:lnTo>
                <a:lnTo>
                  <a:pt x="159" y="3155"/>
                </a:lnTo>
                <a:lnTo>
                  <a:pt x="166" y="3161"/>
                </a:lnTo>
                <a:lnTo>
                  <a:pt x="173" y="3167"/>
                </a:lnTo>
                <a:lnTo>
                  <a:pt x="181" y="3172"/>
                </a:lnTo>
                <a:lnTo>
                  <a:pt x="189" y="3176"/>
                </a:lnTo>
                <a:lnTo>
                  <a:pt x="197" y="3180"/>
                </a:lnTo>
                <a:lnTo>
                  <a:pt x="205" y="3182"/>
                </a:lnTo>
                <a:lnTo>
                  <a:pt x="215" y="3184"/>
                </a:lnTo>
                <a:lnTo>
                  <a:pt x="224" y="3185"/>
                </a:lnTo>
                <a:lnTo>
                  <a:pt x="233" y="3185"/>
                </a:lnTo>
                <a:lnTo>
                  <a:pt x="241" y="3185"/>
                </a:lnTo>
                <a:lnTo>
                  <a:pt x="250" y="3183"/>
                </a:lnTo>
                <a:lnTo>
                  <a:pt x="477" y="3133"/>
                </a:lnTo>
                <a:lnTo>
                  <a:pt x="486" y="3132"/>
                </a:lnTo>
                <a:lnTo>
                  <a:pt x="495" y="3131"/>
                </a:lnTo>
                <a:lnTo>
                  <a:pt x="506" y="3131"/>
                </a:lnTo>
                <a:lnTo>
                  <a:pt x="515" y="3132"/>
                </a:lnTo>
                <a:lnTo>
                  <a:pt x="524" y="3135"/>
                </a:lnTo>
                <a:lnTo>
                  <a:pt x="533" y="3137"/>
                </a:lnTo>
                <a:lnTo>
                  <a:pt x="543" y="3139"/>
                </a:lnTo>
                <a:lnTo>
                  <a:pt x="552" y="3144"/>
                </a:lnTo>
                <a:lnTo>
                  <a:pt x="560" y="3147"/>
                </a:lnTo>
                <a:lnTo>
                  <a:pt x="569" y="3153"/>
                </a:lnTo>
                <a:lnTo>
                  <a:pt x="577" y="3158"/>
                </a:lnTo>
                <a:lnTo>
                  <a:pt x="584" y="3165"/>
                </a:lnTo>
                <a:lnTo>
                  <a:pt x="591" y="3170"/>
                </a:lnTo>
                <a:lnTo>
                  <a:pt x="598" y="3177"/>
                </a:lnTo>
                <a:lnTo>
                  <a:pt x="604" y="3185"/>
                </a:lnTo>
                <a:lnTo>
                  <a:pt x="609" y="3192"/>
                </a:lnTo>
                <a:lnTo>
                  <a:pt x="628" y="3226"/>
                </a:lnTo>
                <a:lnTo>
                  <a:pt x="649" y="3258"/>
                </a:lnTo>
                <a:lnTo>
                  <a:pt x="670" y="3289"/>
                </a:lnTo>
                <a:lnTo>
                  <a:pt x="692" y="3320"/>
                </a:lnTo>
                <a:lnTo>
                  <a:pt x="714" y="3350"/>
                </a:lnTo>
                <a:lnTo>
                  <a:pt x="737" y="3382"/>
                </a:lnTo>
                <a:lnTo>
                  <a:pt x="760" y="3410"/>
                </a:lnTo>
                <a:lnTo>
                  <a:pt x="783" y="3439"/>
                </a:lnTo>
                <a:lnTo>
                  <a:pt x="807" y="3468"/>
                </a:lnTo>
                <a:lnTo>
                  <a:pt x="833" y="3496"/>
                </a:lnTo>
                <a:lnTo>
                  <a:pt x="858" y="3524"/>
                </a:lnTo>
                <a:lnTo>
                  <a:pt x="884" y="3551"/>
                </a:lnTo>
                <a:lnTo>
                  <a:pt x="910" y="3577"/>
                </a:lnTo>
                <a:lnTo>
                  <a:pt x="937" y="3603"/>
                </a:lnTo>
                <a:lnTo>
                  <a:pt x="964" y="3629"/>
                </a:lnTo>
                <a:lnTo>
                  <a:pt x="992" y="3653"/>
                </a:lnTo>
                <a:lnTo>
                  <a:pt x="999" y="3660"/>
                </a:lnTo>
                <a:lnTo>
                  <a:pt x="1005" y="3667"/>
                </a:lnTo>
                <a:lnTo>
                  <a:pt x="1011" y="3674"/>
                </a:lnTo>
                <a:lnTo>
                  <a:pt x="1016" y="3682"/>
                </a:lnTo>
                <a:lnTo>
                  <a:pt x="1021" y="3691"/>
                </a:lnTo>
                <a:lnTo>
                  <a:pt x="1024" y="3699"/>
                </a:lnTo>
                <a:lnTo>
                  <a:pt x="1028" y="3708"/>
                </a:lnTo>
                <a:lnTo>
                  <a:pt x="1030" y="3717"/>
                </a:lnTo>
                <a:lnTo>
                  <a:pt x="1033" y="3728"/>
                </a:lnTo>
                <a:lnTo>
                  <a:pt x="1034" y="3737"/>
                </a:lnTo>
                <a:lnTo>
                  <a:pt x="1035" y="3746"/>
                </a:lnTo>
                <a:lnTo>
                  <a:pt x="1035" y="3757"/>
                </a:lnTo>
                <a:lnTo>
                  <a:pt x="1034" y="3766"/>
                </a:lnTo>
                <a:lnTo>
                  <a:pt x="1033" y="3775"/>
                </a:lnTo>
                <a:lnTo>
                  <a:pt x="1029" y="3784"/>
                </a:lnTo>
                <a:lnTo>
                  <a:pt x="1027" y="3792"/>
                </a:lnTo>
                <a:lnTo>
                  <a:pt x="937" y="4006"/>
                </a:lnTo>
                <a:lnTo>
                  <a:pt x="933" y="4015"/>
                </a:lnTo>
                <a:lnTo>
                  <a:pt x="931" y="4024"/>
                </a:lnTo>
                <a:lnTo>
                  <a:pt x="930" y="4032"/>
                </a:lnTo>
                <a:lnTo>
                  <a:pt x="929" y="4042"/>
                </a:lnTo>
                <a:lnTo>
                  <a:pt x="930" y="4051"/>
                </a:lnTo>
                <a:lnTo>
                  <a:pt x="930" y="4060"/>
                </a:lnTo>
                <a:lnTo>
                  <a:pt x="932" y="4068"/>
                </a:lnTo>
                <a:lnTo>
                  <a:pt x="934" y="4077"/>
                </a:lnTo>
                <a:lnTo>
                  <a:pt x="938" y="4086"/>
                </a:lnTo>
                <a:lnTo>
                  <a:pt x="942" y="4094"/>
                </a:lnTo>
                <a:lnTo>
                  <a:pt x="947" y="4101"/>
                </a:lnTo>
                <a:lnTo>
                  <a:pt x="953" y="4109"/>
                </a:lnTo>
                <a:lnTo>
                  <a:pt x="959" y="4114"/>
                </a:lnTo>
                <a:lnTo>
                  <a:pt x="966" y="4121"/>
                </a:lnTo>
                <a:lnTo>
                  <a:pt x="972" y="4126"/>
                </a:lnTo>
                <a:lnTo>
                  <a:pt x="981" y="4131"/>
                </a:lnTo>
                <a:lnTo>
                  <a:pt x="1377" y="4339"/>
                </a:lnTo>
                <a:lnTo>
                  <a:pt x="1386" y="4343"/>
                </a:lnTo>
                <a:lnTo>
                  <a:pt x="1394" y="4346"/>
                </a:lnTo>
                <a:lnTo>
                  <a:pt x="1403" y="4349"/>
                </a:lnTo>
                <a:lnTo>
                  <a:pt x="1412" y="4350"/>
                </a:lnTo>
                <a:lnTo>
                  <a:pt x="1421" y="4350"/>
                </a:lnTo>
                <a:lnTo>
                  <a:pt x="1430" y="4350"/>
                </a:lnTo>
                <a:lnTo>
                  <a:pt x="1439" y="4349"/>
                </a:lnTo>
                <a:lnTo>
                  <a:pt x="1447" y="4346"/>
                </a:lnTo>
                <a:lnTo>
                  <a:pt x="1457" y="4344"/>
                </a:lnTo>
                <a:lnTo>
                  <a:pt x="1465" y="4341"/>
                </a:lnTo>
                <a:lnTo>
                  <a:pt x="1473" y="4336"/>
                </a:lnTo>
                <a:lnTo>
                  <a:pt x="1480" y="4331"/>
                </a:lnTo>
                <a:lnTo>
                  <a:pt x="1488" y="4326"/>
                </a:lnTo>
                <a:lnTo>
                  <a:pt x="1494" y="4320"/>
                </a:lnTo>
                <a:lnTo>
                  <a:pt x="1501" y="4313"/>
                </a:lnTo>
                <a:lnTo>
                  <a:pt x="1505" y="4305"/>
                </a:lnTo>
                <a:lnTo>
                  <a:pt x="1630" y="4110"/>
                </a:lnTo>
                <a:lnTo>
                  <a:pt x="1636" y="4103"/>
                </a:lnTo>
                <a:lnTo>
                  <a:pt x="1641" y="4095"/>
                </a:lnTo>
                <a:lnTo>
                  <a:pt x="1648" y="4089"/>
                </a:lnTo>
                <a:lnTo>
                  <a:pt x="1655" y="4082"/>
                </a:lnTo>
                <a:lnTo>
                  <a:pt x="1663" y="4077"/>
                </a:lnTo>
                <a:lnTo>
                  <a:pt x="1672" y="4072"/>
                </a:lnTo>
                <a:lnTo>
                  <a:pt x="1681" y="4068"/>
                </a:lnTo>
                <a:lnTo>
                  <a:pt x="1690" y="4064"/>
                </a:lnTo>
                <a:lnTo>
                  <a:pt x="1699" y="4061"/>
                </a:lnTo>
                <a:lnTo>
                  <a:pt x="1709" y="4059"/>
                </a:lnTo>
                <a:lnTo>
                  <a:pt x="1718" y="4057"/>
                </a:lnTo>
                <a:lnTo>
                  <a:pt x="1727" y="4056"/>
                </a:lnTo>
                <a:lnTo>
                  <a:pt x="1737" y="4056"/>
                </a:lnTo>
                <a:lnTo>
                  <a:pt x="1747" y="4056"/>
                </a:lnTo>
                <a:lnTo>
                  <a:pt x="1756" y="4057"/>
                </a:lnTo>
                <a:lnTo>
                  <a:pt x="1765" y="4059"/>
                </a:lnTo>
                <a:lnTo>
                  <a:pt x="1801" y="4067"/>
                </a:lnTo>
                <a:lnTo>
                  <a:pt x="1838" y="4075"/>
                </a:lnTo>
                <a:lnTo>
                  <a:pt x="1874" y="4083"/>
                </a:lnTo>
                <a:lnTo>
                  <a:pt x="1911" y="4090"/>
                </a:lnTo>
                <a:lnTo>
                  <a:pt x="1948" y="4096"/>
                </a:lnTo>
                <a:lnTo>
                  <a:pt x="1985" y="4102"/>
                </a:lnTo>
                <a:lnTo>
                  <a:pt x="2022" y="4106"/>
                </a:lnTo>
                <a:lnTo>
                  <a:pt x="2060" y="4110"/>
                </a:lnTo>
                <a:lnTo>
                  <a:pt x="2097" y="4113"/>
                </a:lnTo>
                <a:lnTo>
                  <a:pt x="2135" y="4116"/>
                </a:lnTo>
                <a:lnTo>
                  <a:pt x="2172" y="4117"/>
                </a:lnTo>
                <a:lnTo>
                  <a:pt x="2210" y="4118"/>
                </a:lnTo>
                <a:lnTo>
                  <a:pt x="2248" y="4118"/>
                </a:lnTo>
                <a:lnTo>
                  <a:pt x="2286" y="4117"/>
                </a:lnTo>
                <a:lnTo>
                  <a:pt x="2323" y="4116"/>
                </a:lnTo>
                <a:lnTo>
                  <a:pt x="2361" y="4113"/>
                </a:lnTo>
                <a:lnTo>
                  <a:pt x="2371" y="4113"/>
                </a:lnTo>
                <a:lnTo>
                  <a:pt x="2381" y="4114"/>
                </a:lnTo>
                <a:lnTo>
                  <a:pt x="2390" y="4116"/>
                </a:lnTo>
                <a:lnTo>
                  <a:pt x="2399" y="4118"/>
                </a:lnTo>
                <a:lnTo>
                  <a:pt x="2409" y="4120"/>
                </a:lnTo>
                <a:lnTo>
                  <a:pt x="2418" y="4124"/>
                </a:lnTo>
                <a:lnTo>
                  <a:pt x="2426" y="4128"/>
                </a:lnTo>
                <a:lnTo>
                  <a:pt x="2435" y="4133"/>
                </a:lnTo>
                <a:lnTo>
                  <a:pt x="2443" y="4137"/>
                </a:lnTo>
                <a:lnTo>
                  <a:pt x="2451" y="4143"/>
                </a:lnTo>
                <a:lnTo>
                  <a:pt x="2458" y="4150"/>
                </a:lnTo>
                <a:lnTo>
                  <a:pt x="2465" y="4157"/>
                </a:lnTo>
                <a:lnTo>
                  <a:pt x="2471" y="4164"/>
                </a:lnTo>
                <a:lnTo>
                  <a:pt x="2477" y="4172"/>
                </a:lnTo>
                <a:lnTo>
                  <a:pt x="2481" y="4180"/>
                </a:lnTo>
                <a:lnTo>
                  <a:pt x="2485" y="4188"/>
                </a:lnTo>
                <a:lnTo>
                  <a:pt x="2573" y="4403"/>
                </a:lnTo>
                <a:lnTo>
                  <a:pt x="2576" y="4411"/>
                </a:lnTo>
                <a:lnTo>
                  <a:pt x="2581" y="4419"/>
                </a:lnTo>
                <a:lnTo>
                  <a:pt x="2587" y="4426"/>
                </a:lnTo>
                <a:lnTo>
                  <a:pt x="2592" y="4433"/>
                </a:lnTo>
                <a:lnTo>
                  <a:pt x="2599" y="4440"/>
                </a:lnTo>
                <a:lnTo>
                  <a:pt x="2606" y="4444"/>
                </a:lnTo>
                <a:lnTo>
                  <a:pt x="2613" y="4450"/>
                </a:lnTo>
                <a:lnTo>
                  <a:pt x="2621" y="4454"/>
                </a:lnTo>
                <a:lnTo>
                  <a:pt x="2629" y="4457"/>
                </a:lnTo>
                <a:lnTo>
                  <a:pt x="2639" y="4461"/>
                </a:lnTo>
                <a:lnTo>
                  <a:pt x="2647" y="4462"/>
                </a:lnTo>
                <a:lnTo>
                  <a:pt x="2656" y="4463"/>
                </a:lnTo>
                <a:lnTo>
                  <a:pt x="2665" y="4464"/>
                </a:lnTo>
                <a:lnTo>
                  <a:pt x="2674" y="4463"/>
                </a:lnTo>
                <a:lnTo>
                  <a:pt x="2684" y="4462"/>
                </a:lnTo>
                <a:lnTo>
                  <a:pt x="2692" y="4459"/>
                </a:lnTo>
                <a:lnTo>
                  <a:pt x="3120" y="4327"/>
                </a:lnTo>
                <a:lnTo>
                  <a:pt x="3129" y="4323"/>
                </a:lnTo>
                <a:lnTo>
                  <a:pt x="3137" y="4320"/>
                </a:lnTo>
                <a:lnTo>
                  <a:pt x="3145" y="4315"/>
                </a:lnTo>
                <a:lnTo>
                  <a:pt x="3152" y="4309"/>
                </a:lnTo>
                <a:lnTo>
                  <a:pt x="3159" y="4304"/>
                </a:lnTo>
                <a:lnTo>
                  <a:pt x="3164" y="4297"/>
                </a:lnTo>
                <a:lnTo>
                  <a:pt x="3170" y="4290"/>
                </a:lnTo>
                <a:lnTo>
                  <a:pt x="3175" y="4282"/>
                </a:lnTo>
                <a:lnTo>
                  <a:pt x="3179" y="4275"/>
                </a:lnTo>
                <a:lnTo>
                  <a:pt x="3183" y="4266"/>
                </a:lnTo>
                <a:lnTo>
                  <a:pt x="3185" y="4258"/>
                </a:lnTo>
                <a:lnTo>
                  <a:pt x="3187" y="4248"/>
                </a:lnTo>
                <a:lnTo>
                  <a:pt x="3189" y="4240"/>
                </a:lnTo>
                <a:lnTo>
                  <a:pt x="3189" y="4231"/>
                </a:lnTo>
                <a:lnTo>
                  <a:pt x="3187" y="4222"/>
                </a:lnTo>
                <a:lnTo>
                  <a:pt x="3186" y="4213"/>
                </a:lnTo>
                <a:lnTo>
                  <a:pt x="3137" y="3986"/>
                </a:lnTo>
                <a:lnTo>
                  <a:pt x="3135" y="3977"/>
                </a:lnTo>
                <a:lnTo>
                  <a:pt x="3134" y="3968"/>
                </a:lnTo>
                <a:lnTo>
                  <a:pt x="3134" y="3959"/>
                </a:lnTo>
                <a:lnTo>
                  <a:pt x="3135" y="3949"/>
                </a:lnTo>
                <a:lnTo>
                  <a:pt x="3137" y="3939"/>
                </a:lnTo>
                <a:lnTo>
                  <a:pt x="3140" y="3930"/>
                </a:lnTo>
                <a:lnTo>
                  <a:pt x="3142" y="3921"/>
                </a:lnTo>
                <a:lnTo>
                  <a:pt x="3146" y="3911"/>
                </a:lnTo>
                <a:lnTo>
                  <a:pt x="3150" y="3903"/>
                </a:lnTo>
                <a:lnTo>
                  <a:pt x="3155" y="3895"/>
                </a:lnTo>
                <a:lnTo>
                  <a:pt x="3161" y="3887"/>
                </a:lnTo>
                <a:lnTo>
                  <a:pt x="3167" y="3879"/>
                </a:lnTo>
                <a:lnTo>
                  <a:pt x="3174" y="3872"/>
                </a:lnTo>
                <a:lnTo>
                  <a:pt x="3181" y="3865"/>
                </a:lnTo>
                <a:lnTo>
                  <a:pt x="3189" y="3859"/>
                </a:lnTo>
                <a:lnTo>
                  <a:pt x="3196" y="3855"/>
                </a:lnTo>
                <a:lnTo>
                  <a:pt x="3229" y="3835"/>
                </a:lnTo>
                <a:lnTo>
                  <a:pt x="3260" y="3814"/>
                </a:lnTo>
                <a:lnTo>
                  <a:pt x="3293" y="3794"/>
                </a:lnTo>
                <a:lnTo>
                  <a:pt x="3324" y="3772"/>
                </a:lnTo>
                <a:lnTo>
                  <a:pt x="3354" y="3750"/>
                </a:lnTo>
                <a:lnTo>
                  <a:pt x="3384" y="3728"/>
                </a:lnTo>
                <a:lnTo>
                  <a:pt x="3414" y="3704"/>
                </a:lnTo>
                <a:lnTo>
                  <a:pt x="3443" y="3680"/>
                </a:lnTo>
                <a:lnTo>
                  <a:pt x="3472" y="3656"/>
                </a:lnTo>
                <a:lnTo>
                  <a:pt x="3499" y="3631"/>
                </a:lnTo>
                <a:lnTo>
                  <a:pt x="3527" y="3605"/>
                </a:lnTo>
                <a:lnTo>
                  <a:pt x="3554" y="3580"/>
                </a:lnTo>
                <a:lnTo>
                  <a:pt x="3580" y="3554"/>
                </a:lnTo>
                <a:lnTo>
                  <a:pt x="3606" y="3527"/>
                </a:lnTo>
                <a:lnTo>
                  <a:pt x="3631" y="3499"/>
                </a:lnTo>
                <a:lnTo>
                  <a:pt x="3657" y="3472"/>
                </a:lnTo>
                <a:lnTo>
                  <a:pt x="3662" y="3465"/>
                </a:lnTo>
                <a:lnTo>
                  <a:pt x="3669" y="3459"/>
                </a:lnTo>
                <a:lnTo>
                  <a:pt x="3677" y="3453"/>
                </a:lnTo>
                <a:lnTo>
                  <a:pt x="3685" y="3447"/>
                </a:lnTo>
                <a:lnTo>
                  <a:pt x="3694" y="3444"/>
                </a:lnTo>
                <a:lnTo>
                  <a:pt x="3703" y="3439"/>
                </a:lnTo>
                <a:lnTo>
                  <a:pt x="3712" y="3436"/>
                </a:lnTo>
                <a:lnTo>
                  <a:pt x="3721" y="3434"/>
                </a:lnTo>
                <a:lnTo>
                  <a:pt x="3730" y="3431"/>
                </a:lnTo>
                <a:lnTo>
                  <a:pt x="3741" y="3430"/>
                </a:lnTo>
                <a:lnTo>
                  <a:pt x="3750" y="3429"/>
                </a:lnTo>
                <a:lnTo>
                  <a:pt x="3759" y="3430"/>
                </a:lnTo>
                <a:lnTo>
                  <a:pt x="3770" y="3430"/>
                </a:lnTo>
                <a:lnTo>
                  <a:pt x="3779" y="3432"/>
                </a:lnTo>
                <a:lnTo>
                  <a:pt x="3788" y="3435"/>
                </a:lnTo>
                <a:lnTo>
                  <a:pt x="3796" y="3438"/>
                </a:lnTo>
                <a:lnTo>
                  <a:pt x="4010" y="3527"/>
                </a:lnTo>
                <a:lnTo>
                  <a:pt x="4019" y="3530"/>
                </a:lnTo>
                <a:lnTo>
                  <a:pt x="4027" y="3533"/>
                </a:lnTo>
                <a:lnTo>
                  <a:pt x="4037" y="3535"/>
                </a:lnTo>
                <a:lnTo>
                  <a:pt x="4046" y="3535"/>
                </a:lnTo>
                <a:lnTo>
                  <a:pt x="4055" y="3535"/>
                </a:lnTo>
                <a:lnTo>
                  <a:pt x="4063" y="3534"/>
                </a:lnTo>
                <a:lnTo>
                  <a:pt x="4072" y="3532"/>
                </a:lnTo>
                <a:lnTo>
                  <a:pt x="4081" y="3529"/>
                </a:lnTo>
                <a:lnTo>
                  <a:pt x="4090" y="3526"/>
                </a:lnTo>
                <a:lnTo>
                  <a:pt x="4098" y="3521"/>
                </a:lnTo>
                <a:lnTo>
                  <a:pt x="4105" y="3517"/>
                </a:lnTo>
                <a:lnTo>
                  <a:pt x="4112" y="3511"/>
                </a:lnTo>
                <a:lnTo>
                  <a:pt x="4119" y="3505"/>
                </a:lnTo>
                <a:lnTo>
                  <a:pt x="4124" y="3498"/>
                </a:lnTo>
                <a:lnTo>
                  <a:pt x="4130" y="3491"/>
                </a:lnTo>
                <a:lnTo>
                  <a:pt x="4135" y="3483"/>
                </a:lnTo>
                <a:lnTo>
                  <a:pt x="4343" y="3087"/>
                </a:lnTo>
                <a:lnTo>
                  <a:pt x="4347" y="3079"/>
                </a:lnTo>
                <a:lnTo>
                  <a:pt x="4350" y="3070"/>
                </a:lnTo>
                <a:lnTo>
                  <a:pt x="4352" y="3062"/>
                </a:lnTo>
                <a:lnTo>
                  <a:pt x="4353" y="3053"/>
                </a:lnTo>
                <a:lnTo>
                  <a:pt x="4354" y="3043"/>
                </a:lnTo>
                <a:lnTo>
                  <a:pt x="4353" y="3034"/>
                </a:lnTo>
                <a:lnTo>
                  <a:pt x="4352" y="3026"/>
                </a:lnTo>
                <a:lnTo>
                  <a:pt x="4351" y="3017"/>
                </a:lnTo>
                <a:lnTo>
                  <a:pt x="4349" y="3009"/>
                </a:lnTo>
                <a:lnTo>
                  <a:pt x="4345" y="3000"/>
                </a:lnTo>
                <a:lnTo>
                  <a:pt x="4341" y="2993"/>
                </a:lnTo>
                <a:lnTo>
                  <a:pt x="4336" y="2985"/>
                </a:lnTo>
                <a:lnTo>
                  <a:pt x="4330" y="2978"/>
                </a:lnTo>
                <a:lnTo>
                  <a:pt x="4324" y="2971"/>
                </a:lnTo>
                <a:lnTo>
                  <a:pt x="4317" y="2965"/>
                </a:lnTo>
                <a:lnTo>
                  <a:pt x="4309" y="2959"/>
                </a:lnTo>
                <a:lnTo>
                  <a:pt x="4114" y="2835"/>
                </a:lnTo>
                <a:lnTo>
                  <a:pt x="4106" y="2829"/>
                </a:lnTo>
                <a:lnTo>
                  <a:pt x="4099" y="2823"/>
                </a:lnTo>
                <a:lnTo>
                  <a:pt x="4092" y="2816"/>
                </a:lnTo>
                <a:lnTo>
                  <a:pt x="4086" y="2809"/>
                </a:lnTo>
                <a:lnTo>
                  <a:pt x="4081" y="2801"/>
                </a:lnTo>
                <a:lnTo>
                  <a:pt x="4076" y="2793"/>
                </a:lnTo>
                <a:lnTo>
                  <a:pt x="4071" y="2784"/>
                </a:lnTo>
                <a:lnTo>
                  <a:pt x="4068" y="2776"/>
                </a:lnTo>
                <a:lnTo>
                  <a:pt x="4064" y="2766"/>
                </a:lnTo>
                <a:lnTo>
                  <a:pt x="4062" y="2756"/>
                </a:lnTo>
                <a:lnTo>
                  <a:pt x="4061" y="2747"/>
                </a:lnTo>
                <a:lnTo>
                  <a:pt x="4060" y="2738"/>
                </a:lnTo>
                <a:lnTo>
                  <a:pt x="4059" y="2728"/>
                </a:lnTo>
                <a:lnTo>
                  <a:pt x="4060" y="2718"/>
                </a:lnTo>
                <a:lnTo>
                  <a:pt x="4061" y="2709"/>
                </a:lnTo>
                <a:lnTo>
                  <a:pt x="4063" y="2700"/>
                </a:lnTo>
                <a:lnTo>
                  <a:pt x="4071" y="2664"/>
                </a:lnTo>
                <a:lnTo>
                  <a:pt x="4079" y="2628"/>
                </a:lnTo>
                <a:lnTo>
                  <a:pt x="4088" y="2591"/>
                </a:lnTo>
                <a:lnTo>
                  <a:pt x="4094" y="2554"/>
                </a:lnTo>
                <a:lnTo>
                  <a:pt x="4100" y="2517"/>
                </a:lnTo>
                <a:lnTo>
                  <a:pt x="4105" y="2480"/>
                </a:lnTo>
                <a:lnTo>
                  <a:pt x="4109" y="2443"/>
                </a:lnTo>
                <a:lnTo>
                  <a:pt x="4114" y="2406"/>
                </a:lnTo>
                <a:lnTo>
                  <a:pt x="4116" y="2368"/>
                </a:lnTo>
                <a:lnTo>
                  <a:pt x="4119" y="2331"/>
                </a:lnTo>
                <a:lnTo>
                  <a:pt x="4121" y="2293"/>
                </a:lnTo>
                <a:lnTo>
                  <a:pt x="4122" y="2255"/>
                </a:lnTo>
                <a:lnTo>
                  <a:pt x="4122" y="2218"/>
                </a:lnTo>
                <a:lnTo>
                  <a:pt x="4121" y="2180"/>
                </a:lnTo>
                <a:lnTo>
                  <a:pt x="4120" y="2142"/>
                </a:lnTo>
                <a:lnTo>
                  <a:pt x="4118" y="2104"/>
                </a:lnTo>
                <a:lnTo>
                  <a:pt x="4118" y="2095"/>
                </a:lnTo>
                <a:lnTo>
                  <a:pt x="4118" y="2086"/>
                </a:lnTo>
                <a:lnTo>
                  <a:pt x="4119" y="2076"/>
                </a:lnTo>
                <a:lnTo>
                  <a:pt x="4121" y="2066"/>
                </a:lnTo>
                <a:lnTo>
                  <a:pt x="4124" y="2057"/>
                </a:lnTo>
                <a:lnTo>
                  <a:pt x="4128" y="2049"/>
                </a:lnTo>
                <a:lnTo>
                  <a:pt x="4131" y="2039"/>
                </a:lnTo>
                <a:lnTo>
                  <a:pt x="4136" y="2031"/>
                </a:lnTo>
                <a:lnTo>
                  <a:pt x="4142" y="2022"/>
                </a:lnTo>
                <a:lnTo>
                  <a:pt x="4148" y="2015"/>
                </a:lnTo>
                <a:lnTo>
                  <a:pt x="4155" y="2007"/>
                </a:lnTo>
                <a:lnTo>
                  <a:pt x="4160" y="2001"/>
                </a:lnTo>
                <a:lnTo>
                  <a:pt x="4168" y="1994"/>
                </a:lnTo>
                <a:lnTo>
                  <a:pt x="4176" y="1990"/>
                </a:lnTo>
                <a:lnTo>
                  <a:pt x="4185" y="1984"/>
                </a:lnTo>
                <a:lnTo>
                  <a:pt x="4193" y="1981"/>
                </a:lnTo>
                <a:lnTo>
                  <a:pt x="4408" y="1894"/>
                </a:lnTo>
                <a:lnTo>
                  <a:pt x="4416" y="1889"/>
                </a:lnTo>
                <a:lnTo>
                  <a:pt x="4424" y="1885"/>
                </a:lnTo>
                <a:lnTo>
                  <a:pt x="4431" y="1880"/>
                </a:lnTo>
                <a:lnTo>
                  <a:pt x="4438" y="1873"/>
                </a:lnTo>
                <a:lnTo>
                  <a:pt x="4443" y="1867"/>
                </a:lnTo>
                <a:lnTo>
                  <a:pt x="4449" y="1859"/>
                </a:lnTo>
                <a:lnTo>
                  <a:pt x="4454" y="1852"/>
                </a:lnTo>
                <a:lnTo>
                  <a:pt x="4458" y="1844"/>
                </a:lnTo>
                <a:lnTo>
                  <a:pt x="4462" y="1836"/>
                </a:lnTo>
                <a:lnTo>
                  <a:pt x="4464" y="1827"/>
                </a:lnTo>
                <a:lnTo>
                  <a:pt x="4466" y="1819"/>
                </a:lnTo>
                <a:lnTo>
                  <a:pt x="4468" y="1810"/>
                </a:lnTo>
                <a:lnTo>
                  <a:pt x="4468" y="1801"/>
                </a:lnTo>
                <a:lnTo>
                  <a:pt x="4468" y="1791"/>
                </a:lnTo>
                <a:lnTo>
                  <a:pt x="4466" y="1783"/>
                </a:lnTo>
                <a:lnTo>
                  <a:pt x="4464" y="1774"/>
                </a:lnTo>
                <a:close/>
                <a:moveTo>
                  <a:pt x="855" y="2660"/>
                </a:moveTo>
                <a:lnTo>
                  <a:pt x="855" y="2660"/>
                </a:lnTo>
                <a:lnTo>
                  <a:pt x="834" y="2589"/>
                </a:lnTo>
                <a:lnTo>
                  <a:pt x="818" y="2517"/>
                </a:lnTo>
                <a:lnTo>
                  <a:pt x="805" y="2446"/>
                </a:lnTo>
                <a:lnTo>
                  <a:pt x="796" y="2374"/>
                </a:lnTo>
                <a:lnTo>
                  <a:pt x="791" y="2303"/>
                </a:lnTo>
                <a:lnTo>
                  <a:pt x="789" y="2231"/>
                </a:lnTo>
                <a:lnTo>
                  <a:pt x="791" y="2161"/>
                </a:lnTo>
                <a:lnTo>
                  <a:pt x="797" y="2090"/>
                </a:lnTo>
                <a:lnTo>
                  <a:pt x="805" y="2021"/>
                </a:lnTo>
                <a:lnTo>
                  <a:pt x="817" y="1952"/>
                </a:lnTo>
                <a:lnTo>
                  <a:pt x="833" y="1884"/>
                </a:lnTo>
                <a:lnTo>
                  <a:pt x="851" y="1817"/>
                </a:lnTo>
                <a:lnTo>
                  <a:pt x="872" y="1751"/>
                </a:lnTo>
                <a:lnTo>
                  <a:pt x="897" y="1686"/>
                </a:lnTo>
                <a:lnTo>
                  <a:pt x="925" y="1623"/>
                </a:lnTo>
                <a:lnTo>
                  <a:pt x="956" y="1560"/>
                </a:lnTo>
                <a:lnTo>
                  <a:pt x="990" y="1500"/>
                </a:lnTo>
                <a:lnTo>
                  <a:pt x="1027" y="1442"/>
                </a:lnTo>
                <a:lnTo>
                  <a:pt x="1066" y="1384"/>
                </a:lnTo>
                <a:lnTo>
                  <a:pt x="1108" y="1329"/>
                </a:lnTo>
                <a:lnTo>
                  <a:pt x="1153" y="1275"/>
                </a:lnTo>
                <a:lnTo>
                  <a:pt x="1200" y="1225"/>
                </a:lnTo>
                <a:lnTo>
                  <a:pt x="1250" y="1175"/>
                </a:lnTo>
                <a:lnTo>
                  <a:pt x="1303" y="1129"/>
                </a:lnTo>
                <a:lnTo>
                  <a:pt x="1357" y="1085"/>
                </a:lnTo>
                <a:lnTo>
                  <a:pt x="1415" y="1043"/>
                </a:lnTo>
                <a:lnTo>
                  <a:pt x="1474" y="1004"/>
                </a:lnTo>
                <a:lnTo>
                  <a:pt x="1536" y="968"/>
                </a:lnTo>
                <a:lnTo>
                  <a:pt x="1600" y="935"/>
                </a:lnTo>
                <a:lnTo>
                  <a:pt x="1667" y="905"/>
                </a:lnTo>
                <a:lnTo>
                  <a:pt x="1735" y="877"/>
                </a:lnTo>
                <a:lnTo>
                  <a:pt x="1806" y="854"/>
                </a:lnTo>
                <a:lnTo>
                  <a:pt x="1877" y="833"/>
                </a:lnTo>
                <a:lnTo>
                  <a:pt x="1948" y="817"/>
                </a:lnTo>
                <a:lnTo>
                  <a:pt x="2020" y="805"/>
                </a:lnTo>
                <a:lnTo>
                  <a:pt x="2091" y="796"/>
                </a:lnTo>
                <a:lnTo>
                  <a:pt x="2163" y="791"/>
                </a:lnTo>
                <a:lnTo>
                  <a:pt x="2234" y="788"/>
                </a:lnTo>
                <a:lnTo>
                  <a:pt x="2305" y="791"/>
                </a:lnTo>
                <a:lnTo>
                  <a:pt x="2375" y="796"/>
                </a:lnTo>
                <a:lnTo>
                  <a:pt x="2445" y="805"/>
                </a:lnTo>
                <a:lnTo>
                  <a:pt x="2514" y="817"/>
                </a:lnTo>
                <a:lnTo>
                  <a:pt x="2582" y="832"/>
                </a:lnTo>
                <a:lnTo>
                  <a:pt x="2649" y="851"/>
                </a:lnTo>
                <a:lnTo>
                  <a:pt x="2715" y="873"/>
                </a:lnTo>
                <a:lnTo>
                  <a:pt x="2780" y="897"/>
                </a:lnTo>
                <a:lnTo>
                  <a:pt x="2843" y="925"/>
                </a:lnTo>
                <a:lnTo>
                  <a:pt x="2906" y="956"/>
                </a:lnTo>
                <a:lnTo>
                  <a:pt x="2966" y="989"/>
                </a:lnTo>
                <a:lnTo>
                  <a:pt x="3025" y="1026"/>
                </a:lnTo>
                <a:lnTo>
                  <a:pt x="3082" y="1065"/>
                </a:lnTo>
                <a:lnTo>
                  <a:pt x="3138" y="1107"/>
                </a:lnTo>
                <a:lnTo>
                  <a:pt x="3191" y="1152"/>
                </a:lnTo>
                <a:lnTo>
                  <a:pt x="3242" y="1199"/>
                </a:lnTo>
                <a:lnTo>
                  <a:pt x="3291" y="1249"/>
                </a:lnTo>
                <a:lnTo>
                  <a:pt x="3338" y="1302"/>
                </a:lnTo>
                <a:lnTo>
                  <a:pt x="3382" y="1356"/>
                </a:lnTo>
                <a:lnTo>
                  <a:pt x="3423" y="1414"/>
                </a:lnTo>
                <a:lnTo>
                  <a:pt x="3462" y="1474"/>
                </a:lnTo>
                <a:lnTo>
                  <a:pt x="3498" y="1535"/>
                </a:lnTo>
                <a:lnTo>
                  <a:pt x="3532" y="1600"/>
                </a:lnTo>
                <a:lnTo>
                  <a:pt x="3562" y="1665"/>
                </a:lnTo>
                <a:lnTo>
                  <a:pt x="3590" y="1734"/>
                </a:lnTo>
                <a:lnTo>
                  <a:pt x="3613" y="1804"/>
                </a:lnTo>
                <a:lnTo>
                  <a:pt x="3633" y="1876"/>
                </a:lnTo>
                <a:lnTo>
                  <a:pt x="3650" y="1947"/>
                </a:lnTo>
                <a:lnTo>
                  <a:pt x="3662" y="2019"/>
                </a:lnTo>
                <a:lnTo>
                  <a:pt x="3672" y="2090"/>
                </a:lnTo>
                <a:lnTo>
                  <a:pt x="3676" y="2162"/>
                </a:lnTo>
                <a:lnTo>
                  <a:pt x="3679" y="2232"/>
                </a:lnTo>
                <a:lnTo>
                  <a:pt x="3676" y="2303"/>
                </a:lnTo>
                <a:lnTo>
                  <a:pt x="3672" y="2373"/>
                </a:lnTo>
                <a:lnTo>
                  <a:pt x="3662" y="2443"/>
                </a:lnTo>
                <a:lnTo>
                  <a:pt x="3651" y="2511"/>
                </a:lnTo>
                <a:lnTo>
                  <a:pt x="3635" y="2580"/>
                </a:lnTo>
                <a:lnTo>
                  <a:pt x="3616" y="2646"/>
                </a:lnTo>
                <a:lnTo>
                  <a:pt x="3595" y="2712"/>
                </a:lnTo>
                <a:lnTo>
                  <a:pt x="3570" y="2778"/>
                </a:lnTo>
                <a:lnTo>
                  <a:pt x="3542" y="2841"/>
                </a:lnTo>
                <a:lnTo>
                  <a:pt x="3511" y="2903"/>
                </a:lnTo>
                <a:lnTo>
                  <a:pt x="3477" y="2964"/>
                </a:lnTo>
                <a:lnTo>
                  <a:pt x="3442" y="3023"/>
                </a:lnTo>
                <a:lnTo>
                  <a:pt x="3402" y="3079"/>
                </a:lnTo>
                <a:lnTo>
                  <a:pt x="3360" y="3135"/>
                </a:lnTo>
                <a:lnTo>
                  <a:pt x="3315" y="3188"/>
                </a:lnTo>
                <a:lnTo>
                  <a:pt x="3267" y="3240"/>
                </a:lnTo>
                <a:lnTo>
                  <a:pt x="3217" y="3288"/>
                </a:lnTo>
                <a:lnTo>
                  <a:pt x="3165" y="3334"/>
                </a:lnTo>
                <a:lnTo>
                  <a:pt x="3110" y="3379"/>
                </a:lnTo>
                <a:lnTo>
                  <a:pt x="3052" y="3421"/>
                </a:lnTo>
                <a:lnTo>
                  <a:pt x="2993" y="3459"/>
                </a:lnTo>
                <a:lnTo>
                  <a:pt x="2931" y="3496"/>
                </a:lnTo>
                <a:lnTo>
                  <a:pt x="2867" y="3528"/>
                </a:lnTo>
                <a:lnTo>
                  <a:pt x="2802" y="3559"/>
                </a:lnTo>
                <a:lnTo>
                  <a:pt x="2732" y="3586"/>
                </a:lnTo>
                <a:lnTo>
                  <a:pt x="2663" y="3610"/>
                </a:lnTo>
                <a:lnTo>
                  <a:pt x="2591" y="3630"/>
                </a:lnTo>
                <a:lnTo>
                  <a:pt x="2520" y="3646"/>
                </a:lnTo>
                <a:lnTo>
                  <a:pt x="2448" y="3659"/>
                </a:lnTo>
                <a:lnTo>
                  <a:pt x="2376" y="3668"/>
                </a:lnTo>
                <a:lnTo>
                  <a:pt x="2305" y="3672"/>
                </a:lnTo>
                <a:lnTo>
                  <a:pt x="2233" y="3675"/>
                </a:lnTo>
                <a:lnTo>
                  <a:pt x="2163" y="3672"/>
                </a:lnTo>
                <a:lnTo>
                  <a:pt x="2092" y="3668"/>
                </a:lnTo>
                <a:lnTo>
                  <a:pt x="2023" y="3659"/>
                </a:lnTo>
                <a:lnTo>
                  <a:pt x="1953" y="3647"/>
                </a:lnTo>
                <a:lnTo>
                  <a:pt x="1885" y="3632"/>
                </a:lnTo>
                <a:lnTo>
                  <a:pt x="1818" y="3614"/>
                </a:lnTo>
                <a:lnTo>
                  <a:pt x="1752" y="3592"/>
                </a:lnTo>
                <a:lnTo>
                  <a:pt x="1688" y="3566"/>
                </a:lnTo>
                <a:lnTo>
                  <a:pt x="1624" y="3539"/>
                </a:lnTo>
                <a:lnTo>
                  <a:pt x="1562" y="3509"/>
                </a:lnTo>
                <a:lnTo>
                  <a:pt x="1502" y="3475"/>
                </a:lnTo>
                <a:lnTo>
                  <a:pt x="1443" y="3438"/>
                </a:lnTo>
                <a:lnTo>
                  <a:pt x="1385" y="3399"/>
                </a:lnTo>
                <a:lnTo>
                  <a:pt x="1330" y="3356"/>
                </a:lnTo>
                <a:lnTo>
                  <a:pt x="1276" y="3312"/>
                </a:lnTo>
                <a:lnTo>
                  <a:pt x="1226" y="3264"/>
                </a:lnTo>
                <a:lnTo>
                  <a:pt x="1176" y="3214"/>
                </a:lnTo>
                <a:lnTo>
                  <a:pt x="1130" y="3162"/>
                </a:lnTo>
                <a:lnTo>
                  <a:pt x="1086" y="3107"/>
                </a:lnTo>
                <a:lnTo>
                  <a:pt x="1044" y="3050"/>
                </a:lnTo>
                <a:lnTo>
                  <a:pt x="1005" y="2990"/>
                </a:lnTo>
                <a:lnTo>
                  <a:pt x="969" y="2928"/>
                </a:lnTo>
                <a:lnTo>
                  <a:pt x="936" y="2865"/>
                </a:lnTo>
                <a:lnTo>
                  <a:pt x="905" y="2799"/>
                </a:lnTo>
                <a:lnTo>
                  <a:pt x="878" y="2731"/>
                </a:lnTo>
                <a:lnTo>
                  <a:pt x="855" y="2660"/>
                </a:lnTo>
                <a:close/>
              </a:path>
            </a:pathLst>
          </a:custGeom>
          <a:solidFill>
            <a:schemeClr val="accent5"/>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73" name="Oval 10">
            <a:extLst>
              <a:ext uri="{FF2B5EF4-FFF2-40B4-BE49-F238E27FC236}">
                <a16:creationId xmlns:a16="http://schemas.microsoft.com/office/drawing/2014/main" id="{9ED8F302-E8CA-4B2C-98BC-B7AD11E0450A}"/>
              </a:ext>
            </a:extLst>
          </p:cNvPr>
          <p:cNvSpPr/>
          <p:nvPr userDrawn="1"/>
        </p:nvSpPr>
        <p:spPr>
          <a:xfrm>
            <a:off x="7313538" y="1627178"/>
            <a:ext cx="856799" cy="856799"/>
          </a:xfrm>
          <a:prstGeom prst="ellipse">
            <a:avLst/>
          </a:prstGeom>
          <a:solidFill>
            <a:schemeClr val="accent5"/>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3200">
              <a:latin typeface="+mj-lt"/>
            </a:endParaRPr>
          </a:p>
        </p:txBody>
      </p:sp>
      <p:sp>
        <p:nvSpPr>
          <p:cNvPr id="174" name="Freeform 39">
            <a:extLst>
              <a:ext uri="{FF2B5EF4-FFF2-40B4-BE49-F238E27FC236}">
                <a16:creationId xmlns:a16="http://schemas.microsoft.com/office/drawing/2014/main" id="{E714C4E1-1CA0-484E-945C-F05429C3394E}"/>
              </a:ext>
            </a:extLst>
          </p:cNvPr>
          <p:cNvSpPr>
            <a:spLocks noEditPoints="1"/>
          </p:cNvSpPr>
          <p:nvPr userDrawn="1"/>
        </p:nvSpPr>
        <p:spPr bwMode="auto">
          <a:xfrm flipH="1">
            <a:off x="8673727" y="1333678"/>
            <a:ext cx="1454148" cy="1454146"/>
          </a:xfrm>
          <a:custGeom>
            <a:avLst/>
            <a:gdLst>
              <a:gd name="T0" fmla="*/ 4262 w 4468"/>
              <a:gd name="T1" fmla="*/ 1281 h 4464"/>
              <a:gd name="T2" fmla="*/ 3925 w 4468"/>
              <a:gd name="T3" fmla="*/ 1324 h 4464"/>
              <a:gd name="T4" fmla="*/ 3776 w 4468"/>
              <a:gd name="T5" fmla="*/ 1144 h 4464"/>
              <a:gd name="T6" fmla="*/ 3468 w 4468"/>
              <a:gd name="T7" fmla="*/ 805 h 4464"/>
              <a:gd name="T8" fmla="*/ 3435 w 4468"/>
              <a:gd name="T9" fmla="*/ 689 h 4464"/>
              <a:gd name="T10" fmla="*/ 3525 w 4468"/>
              <a:gd name="T11" fmla="*/ 371 h 4464"/>
              <a:gd name="T12" fmla="*/ 3037 w 4468"/>
              <a:gd name="T13" fmla="*/ 114 h 4464"/>
              <a:gd name="T14" fmla="*/ 2826 w 4468"/>
              <a:gd name="T15" fmla="*/ 368 h 4464"/>
              <a:gd name="T16" fmla="*/ 2711 w 4468"/>
              <a:gd name="T17" fmla="*/ 406 h 4464"/>
              <a:gd name="T18" fmla="*/ 2257 w 4468"/>
              <a:gd name="T19" fmla="*/ 346 h 4464"/>
              <a:gd name="T20" fmla="*/ 2024 w 4468"/>
              <a:gd name="T21" fmla="*/ 326 h 4464"/>
              <a:gd name="T22" fmla="*/ 1868 w 4468"/>
              <a:gd name="T23" fmla="*/ 24 h 4464"/>
              <a:gd name="T24" fmla="*/ 1339 w 4468"/>
              <a:gd name="T25" fmla="*/ 140 h 4464"/>
              <a:gd name="T26" fmla="*/ 1279 w 4468"/>
              <a:gd name="T27" fmla="*/ 233 h 4464"/>
              <a:gd name="T28" fmla="*/ 1312 w 4468"/>
              <a:gd name="T29" fmla="*/ 569 h 4464"/>
              <a:gd name="T30" fmla="*/ 1053 w 4468"/>
              <a:gd name="T31" fmla="*/ 760 h 4464"/>
              <a:gd name="T32" fmla="*/ 782 w 4468"/>
              <a:gd name="T33" fmla="*/ 1016 h 4464"/>
              <a:gd name="T34" fmla="*/ 457 w 4468"/>
              <a:gd name="T35" fmla="*/ 936 h 4464"/>
              <a:gd name="T36" fmla="*/ 349 w 4468"/>
              <a:gd name="T37" fmla="*/ 958 h 4464"/>
              <a:gd name="T38" fmla="*/ 120 w 4468"/>
              <a:gd name="T39" fmla="*/ 1455 h 4464"/>
              <a:gd name="T40" fmla="*/ 387 w 4468"/>
              <a:gd name="T41" fmla="*/ 1663 h 4464"/>
              <a:gd name="T42" fmla="*/ 388 w 4468"/>
              <a:gd name="T43" fmla="*/ 1836 h 4464"/>
              <a:gd name="T44" fmla="*/ 347 w 4468"/>
              <a:gd name="T45" fmla="*/ 2322 h 4464"/>
              <a:gd name="T46" fmla="*/ 307 w 4468"/>
              <a:gd name="T47" fmla="*/ 2463 h 4464"/>
              <a:gd name="T48" fmla="*/ 9 w 4468"/>
              <a:gd name="T49" fmla="*/ 2620 h 4464"/>
              <a:gd name="T50" fmla="*/ 153 w 4468"/>
              <a:gd name="T51" fmla="*/ 3148 h 4464"/>
              <a:gd name="T52" fmla="*/ 477 w 4468"/>
              <a:gd name="T53" fmla="*/ 3133 h 4464"/>
              <a:gd name="T54" fmla="*/ 591 w 4468"/>
              <a:gd name="T55" fmla="*/ 3170 h 4464"/>
              <a:gd name="T56" fmla="*/ 833 w 4468"/>
              <a:gd name="T57" fmla="*/ 3496 h 4464"/>
              <a:gd name="T58" fmla="*/ 1028 w 4468"/>
              <a:gd name="T59" fmla="*/ 3708 h 4464"/>
              <a:gd name="T60" fmla="*/ 930 w 4468"/>
              <a:gd name="T61" fmla="*/ 4032 h 4464"/>
              <a:gd name="T62" fmla="*/ 981 w 4468"/>
              <a:gd name="T63" fmla="*/ 4131 h 4464"/>
              <a:gd name="T64" fmla="*/ 1480 w 4468"/>
              <a:gd name="T65" fmla="*/ 4331 h 4464"/>
              <a:gd name="T66" fmla="*/ 1690 w 4468"/>
              <a:gd name="T67" fmla="*/ 4064 h 4464"/>
              <a:gd name="T68" fmla="*/ 1948 w 4468"/>
              <a:gd name="T69" fmla="*/ 4096 h 4464"/>
              <a:gd name="T70" fmla="*/ 2381 w 4468"/>
              <a:gd name="T71" fmla="*/ 4114 h 4464"/>
              <a:gd name="T72" fmla="*/ 2481 w 4468"/>
              <a:gd name="T73" fmla="*/ 4180 h 4464"/>
              <a:gd name="T74" fmla="*/ 2647 w 4468"/>
              <a:gd name="T75" fmla="*/ 4462 h 4464"/>
              <a:gd name="T76" fmla="*/ 3170 w 4468"/>
              <a:gd name="T77" fmla="*/ 4290 h 4464"/>
              <a:gd name="T78" fmla="*/ 3134 w 4468"/>
              <a:gd name="T79" fmla="*/ 3959 h 4464"/>
              <a:gd name="T80" fmla="*/ 3196 w 4468"/>
              <a:gd name="T81" fmla="*/ 3855 h 4464"/>
              <a:gd name="T82" fmla="*/ 3580 w 4468"/>
              <a:gd name="T83" fmla="*/ 3554 h 4464"/>
              <a:gd name="T84" fmla="*/ 3741 w 4468"/>
              <a:gd name="T85" fmla="*/ 3430 h 4464"/>
              <a:gd name="T86" fmla="*/ 4063 w 4468"/>
              <a:gd name="T87" fmla="*/ 3534 h 4464"/>
              <a:gd name="T88" fmla="*/ 4350 w 4468"/>
              <a:gd name="T89" fmla="*/ 3070 h 4464"/>
              <a:gd name="T90" fmla="*/ 4317 w 4468"/>
              <a:gd name="T91" fmla="*/ 2965 h 4464"/>
              <a:gd name="T92" fmla="*/ 4061 w 4468"/>
              <a:gd name="T93" fmla="*/ 2747 h 4464"/>
              <a:gd name="T94" fmla="*/ 4114 w 4468"/>
              <a:gd name="T95" fmla="*/ 2406 h 4464"/>
              <a:gd name="T96" fmla="*/ 4124 w 4468"/>
              <a:gd name="T97" fmla="*/ 2057 h 4464"/>
              <a:gd name="T98" fmla="*/ 4416 w 4468"/>
              <a:gd name="T99" fmla="*/ 1889 h 4464"/>
              <a:gd name="T100" fmla="*/ 4468 w 4468"/>
              <a:gd name="T101" fmla="*/ 1791 h 4464"/>
              <a:gd name="T102" fmla="*/ 805 w 4468"/>
              <a:gd name="T103" fmla="*/ 2021 h 4464"/>
              <a:gd name="T104" fmla="*/ 1200 w 4468"/>
              <a:gd name="T105" fmla="*/ 1225 h 4464"/>
              <a:gd name="T106" fmla="*/ 2020 w 4468"/>
              <a:gd name="T107" fmla="*/ 805 h 4464"/>
              <a:gd name="T108" fmla="*/ 2906 w 4468"/>
              <a:gd name="T109" fmla="*/ 956 h 4464"/>
              <a:gd name="T110" fmla="*/ 3532 w 4468"/>
              <a:gd name="T111" fmla="*/ 1600 h 4464"/>
              <a:gd name="T112" fmla="*/ 3651 w 4468"/>
              <a:gd name="T113" fmla="*/ 2511 h 4464"/>
              <a:gd name="T114" fmla="*/ 3217 w 4468"/>
              <a:gd name="T115" fmla="*/ 3288 h 4464"/>
              <a:gd name="T116" fmla="*/ 2376 w 4468"/>
              <a:gd name="T117" fmla="*/ 3668 h 4464"/>
              <a:gd name="T118" fmla="*/ 1502 w 4468"/>
              <a:gd name="T119" fmla="*/ 3475 h 4464"/>
              <a:gd name="T120" fmla="*/ 905 w 4468"/>
              <a:gd name="T121" fmla="*/ 2799 h 4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68" h="4464">
                <a:moveTo>
                  <a:pt x="4464" y="1774"/>
                </a:moveTo>
                <a:lnTo>
                  <a:pt x="4331" y="1347"/>
                </a:lnTo>
                <a:lnTo>
                  <a:pt x="4328" y="1338"/>
                </a:lnTo>
                <a:lnTo>
                  <a:pt x="4324" y="1330"/>
                </a:lnTo>
                <a:lnTo>
                  <a:pt x="4320" y="1322"/>
                </a:lnTo>
                <a:lnTo>
                  <a:pt x="4314" y="1315"/>
                </a:lnTo>
                <a:lnTo>
                  <a:pt x="4308" y="1308"/>
                </a:lnTo>
                <a:lnTo>
                  <a:pt x="4301" y="1302"/>
                </a:lnTo>
                <a:lnTo>
                  <a:pt x="4294" y="1296"/>
                </a:lnTo>
                <a:lnTo>
                  <a:pt x="4286" y="1292"/>
                </a:lnTo>
                <a:lnTo>
                  <a:pt x="4278" y="1288"/>
                </a:lnTo>
                <a:lnTo>
                  <a:pt x="4270" y="1285"/>
                </a:lnTo>
                <a:lnTo>
                  <a:pt x="4262" y="1281"/>
                </a:lnTo>
                <a:lnTo>
                  <a:pt x="4253" y="1280"/>
                </a:lnTo>
                <a:lnTo>
                  <a:pt x="4244" y="1279"/>
                </a:lnTo>
                <a:lnTo>
                  <a:pt x="4235" y="1278"/>
                </a:lnTo>
                <a:lnTo>
                  <a:pt x="4226" y="1279"/>
                </a:lnTo>
                <a:lnTo>
                  <a:pt x="4217" y="1280"/>
                </a:lnTo>
                <a:lnTo>
                  <a:pt x="3990" y="1330"/>
                </a:lnTo>
                <a:lnTo>
                  <a:pt x="3981" y="1332"/>
                </a:lnTo>
                <a:lnTo>
                  <a:pt x="3972" y="1332"/>
                </a:lnTo>
                <a:lnTo>
                  <a:pt x="3962" y="1332"/>
                </a:lnTo>
                <a:lnTo>
                  <a:pt x="3952" y="1331"/>
                </a:lnTo>
                <a:lnTo>
                  <a:pt x="3943" y="1330"/>
                </a:lnTo>
                <a:lnTo>
                  <a:pt x="3934" y="1327"/>
                </a:lnTo>
                <a:lnTo>
                  <a:pt x="3925" y="1324"/>
                </a:lnTo>
                <a:lnTo>
                  <a:pt x="3915" y="1320"/>
                </a:lnTo>
                <a:lnTo>
                  <a:pt x="3906" y="1316"/>
                </a:lnTo>
                <a:lnTo>
                  <a:pt x="3898" y="1311"/>
                </a:lnTo>
                <a:lnTo>
                  <a:pt x="3890" y="1305"/>
                </a:lnTo>
                <a:lnTo>
                  <a:pt x="3883" y="1300"/>
                </a:lnTo>
                <a:lnTo>
                  <a:pt x="3876" y="1293"/>
                </a:lnTo>
                <a:lnTo>
                  <a:pt x="3869" y="1286"/>
                </a:lnTo>
                <a:lnTo>
                  <a:pt x="3863" y="1279"/>
                </a:lnTo>
                <a:lnTo>
                  <a:pt x="3859" y="1271"/>
                </a:lnTo>
                <a:lnTo>
                  <a:pt x="3838" y="1238"/>
                </a:lnTo>
                <a:lnTo>
                  <a:pt x="3818" y="1206"/>
                </a:lnTo>
                <a:lnTo>
                  <a:pt x="3798" y="1175"/>
                </a:lnTo>
                <a:lnTo>
                  <a:pt x="3776" y="1144"/>
                </a:lnTo>
                <a:lnTo>
                  <a:pt x="3754" y="1113"/>
                </a:lnTo>
                <a:lnTo>
                  <a:pt x="3730" y="1083"/>
                </a:lnTo>
                <a:lnTo>
                  <a:pt x="3707" y="1053"/>
                </a:lnTo>
                <a:lnTo>
                  <a:pt x="3684" y="1024"/>
                </a:lnTo>
                <a:lnTo>
                  <a:pt x="3659" y="995"/>
                </a:lnTo>
                <a:lnTo>
                  <a:pt x="3635" y="967"/>
                </a:lnTo>
                <a:lnTo>
                  <a:pt x="3609" y="940"/>
                </a:lnTo>
                <a:lnTo>
                  <a:pt x="3584" y="913"/>
                </a:lnTo>
                <a:lnTo>
                  <a:pt x="3557" y="887"/>
                </a:lnTo>
                <a:lnTo>
                  <a:pt x="3531" y="861"/>
                </a:lnTo>
                <a:lnTo>
                  <a:pt x="3503" y="836"/>
                </a:lnTo>
                <a:lnTo>
                  <a:pt x="3475" y="811"/>
                </a:lnTo>
                <a:lnTo>
                  <a:pt x="3468" y="805"/>
                </a:lnTo>
                <a:lnTo>
                  <a:pt x="3462" y="798"/>
                </a:lnTo>
                <a:lnTo>
                  <a:pt x="3457" y="790"/>
                </a:lnTo>
                <a:lnTo>
                  <a:pt x="3451" y="781"/>
                </a:lnTo>
                <a:lnTo>
                  <a:pt x="3446" y="773"/>
                </a:lnTo>
                <a:lnTo>
                  <a:pt x="3443" y="764"/>
                </a:lnTo>
                <a:lnTo>
                  <a:pt x="3439" y="755"/>
                </a:lnTo>
                <a:lnTo>
                  <a:pt x="3437" y="746"/>
                </a:lnTo>
                <a:lnTo>
                  <a:pt x="3435" y="736"/>
                </a:lnTo>
                <a:lnTo>
                  <a:pt x="3434" y="727"/>
                </a:lnTo>
                <a:lnTo>
                  <a:pt x="3432" y="717"/>
                </a:lnTo>
                <a:lnTo>
                  <a:pt x="3432" y="708"/>
                </a:lnTo>
                <a:lnTo>
                  <a:pt x="3434" y="698"/>
                </a:lnTo>
                <a:lnTo>
                  <a:pt x="3435" y="689"/>
                </a:lnTo>
                <a:lnTo>
                  <a:pt x="3437" y="680"/>
                </a:lnTo>
                <a:lnTo>
                  <a:pt x="3440" y="671"/>
                </a:lnTo>
                <a:lnTo>
                  <a:pt x="3531" y="457"/>
                </a:lnTo>
                <a:lnTo>
                  <a:pt x="3534" y="449"/>
                </a:lnTo>
                <a:lnTo>
                  <a:pt x="3536" y="440"/>
                </a:lnTo>
                <a:lnTo>
                  <a:pt x="3538" y="431"/>
                </a:lnTo>
                <a:lnTo>
                  <a:pt x="3539" y="421"/>
                </a:lnTo>
                <a:lnTo>
                  <a:pt x="3539" y="413"/>
                </a:lnTo>
                <a:lnTo>
                  <a:pt x="3538" y="404"/>
                </a:lnTo>
                <a:lnTo>
                  <a:pt x="3535" y="395"/>
                </a:lnTo>
                <a:lnTo>
                  <a:pt x="3533" y="387"/>
                </a:lnTo>
                <a:lnTo>
                  <a:pt x="3529" y="379"/>
                </a:lnTo>
                <a:lnTo>
                  <a:pt x="3525" y="371"/>
                </a:lnTo>
                <a:lnTo>
                  <a:pt x="3520" y="363"/>
                </a:lnTo>
                <a:lnTo>
                  <a:pt x="3514" y="356"/>
                </a:lnTo>
                <a:lnTo>
                  <a:pt x="3509" y="349"/>
                </a:lnTo>
                <a:lnTo>
                  <a:pt x="3502" y="343"/>
                </a:lnTo>
                <a:lnTo>
                  <a:pt x="3495" y="337"/>
                </a:lnTo>
                <a:lnTo>
                  <a:pt x="3487" y="333"/>
                </a:lnTo>
                <a:lnTo>
                  <a:pt x="3090" y="125"/>
                </a:lnTo>
                <a:lnTo>
                  <a:pt x="3082" y="120"/>
                </a:lnTo>
                <a:lnTo>
                  <a:pt x="3073" y="118"/>
                </a:lnTo>
                <a:lnTo>
                  <a:pt x="3064" y="116"/>
                </a:lnTo>
                <a:lnTo>
                  <a:pt x="3056" y="114"/>
                </a:lnTo>
                <a:lnTo>
                  <a:pt x="3046" y="113"/>
                </a:lnTo>
                <a:lnTo>
                  <a:pt x="3037" y="114"/>
                </a:lnTo>
                <a:lnTo>
                  <a:pt x="3028" y="116"/>
                </a:lnTo>
                <a:lnTo>
                  <a:pt x="3020" y="117"/>
                </a:lnTo>
                <a:lnTo>
                  <a:pt x="3011" y="120"/>
                </a:lnTo>
                <a:lnTo>
                  <a:pt x="3003" y="124"/>
                </a:lnTo>
                <a:lnTo>
                  <a:pt x="2994" y="127"/>
                </a:lnTo>
                <a:lnTo>
                  <a:pt x="2988" y="132"/>
                </a:lnTo>
                <a:lnTo>
                  <a:pt x="2981" y="138"/>
                </a:lnTo>
                <a:lnTo>
                  <a:pt x="2974" y="144"/>
                </a:lnTo>
                <a:lnTo>
                  <a:pt x="2968" y="151"/>
                </a:lnTo>
                <a:lnTo>
                  <a:pt x="2962" y="158"/>
                </a:lnTo>
                <a:lnTo>
                  <a:pt x="2837" y="353"/>
                </a:lnTo>
                <a:lnTo>
                  <a:pt x="2832" y="361"/>
                </a:lnTo>
                <a:lnTo>
                  <a:pt x="2826" y="368"/>
                </a:lnTo>
                <a:lnTo>
                  <a:pt x="2819" y="375"/>
                </a:lnTo>
                <a:lnTo>
                  <a:pt x="2812" y="381"/>
                </a:lnTo>
                <a:lnTo>
                  <a:pt x="2804" y="387"/>
                </a:lnTo>
                <a:lnTo>
                  <a:pt x="2796" y="391"/>
                </a:lnTo>
                <a:lnTo>
                  <a:pt x="2787" y="396"/>
                </a:lnTo>
                <a:lnTo>
                  <a:pt x="2777" y="399"/>
                </a:lnTo>
                <a:lnTo>
                  <a:pt x="2768" y="403"/>
                </a:lnTo>
                <a:lnTo>
                  <a:pt x="2759" y="405"/>
                </a:lnTo>
                <a:lnTo>
                  <a:pt x="2750" y="408"/>
                </a:lnTo>
                <a:lnTo>
                  <a:pt x="2740" y="408"/>
                </a:lnTo>
                <a:lnTo>
                  <a:pt x="2730" y="409"/>
                </a:lnTo>
                <a:lnTo>
                  <a:pt x="2721" y="408"/>
                </a:lnTo>
                <a:lnTo>
                  <a:pt x="2711" y="406"/>
                </a:lnTo>
                <a:lnTo>
                  <a:pt x="2702" y="405"/>
                </a:lnTo>
                <a:lnTo>
                  <a:pt x="2666" y="396"/>
                </a:lnTo>
                <a:lnTo>
                  <a:pt x="2629" y="388"/>
                </a:lnTo>
                <a:lnTo>
                  <a:pt x="2594" y="380"/>
                </a:lnTo>
                <a:lnTo>
                  <a:pt x="2557" y="374"/>
                </a:lnTo>
                <a:lnTo>
                  <a:pt x="2520" y="367"/>
                </a:lnTo>
                <a:lnTo>
                  <a:pt x="2483" y="363"/>
                </a:lnTo>
                <a:lnTo>
                  <a:pt x="2446" y="358"/>
                </a:lnTo>
                <a:lnTo>
                  <a:pt x="2409" y="353"/>
                </a:lnTo>
                <a:lnTo>
                  <a:pt x="2371" y="351"/>
                </a:lnTo>
                <a:lnTo>
                  <a:pt x="2334" y="349"/>
                </a:lnTo>
                <a:lnTo>
                  <a:pt x="2295" y="346"/>
                </a:lnTo>
                <a:lnTo>
                  <a:pt x="2257" y="346"/>
                </a:lnTo>
                <a:lnTo>
                  <a:pt x="2220" y="346"/>
                </a:lnTo>
                <a:lnTo>
                  <a:pt x="2182" y="346"/>
                </a:lnTo>
                <a:lnTo>
                  <a:pt x="2144" y="348"/>
                </a:lnTo>
                <a:lnTo>
                  <a:pt x="2106" y="350"/>
                </a:lnTo>
                <a:lnTo>
                  <a:pt x="2097" y="350"/>
                </a:lnTo>
                <a:lnTo>
                  <a:pt x="2086" y="350"/>
                </a:lnTo>
                <a:lnTo>
                  <a:pt x="2077" y="349"/>
                </a:lnTo>
                <a:lnTo>
                  <a:pt x="2068" y="346"/>
                </a:lnTo>
                <a:lnTo>
                  <a:pt x="2059" y="344"/>
                </a:lnTo>
                <a:lnTo>
                  <a:pt x="2049" y="341"/>
                </a:lnTo>
                <a:lnTo>
                  <a:pt x="2041" y="336"/>
                </a:lnTo>
                <a:lnTo>
                  <a:pt x="2032" y="331"/>
                </a:lnTo>
                <a:lnTo>
                  <a:pt x="2024" y="326"/>
                </a:lnTo>
                <a:lnTo>
                  <a:pt x="2017" y="320"/>
                </a:lnTo>
                <a:lnTo>
                  <a:pt x="2009" y="314"/>
                </a:lnTo>
                <a:lnTo>
                  <a:pt x="2002" y="307"/>
                </a:lnTo>
                <a:lnTo>
                  <a:pt x="1996" y="299"/>
                </a:lnTo>
                <a:lnTo>
                  <a:pt x="1990" y="292"/>
                </a:lnTo>
                <a:lnTo>
                  <a:pt x="1986" y="284"/>
                </a:lnTo>
                <a:lnTo>
                  <a:pt x="1982" y="276"/>
                </a:lnTo>
                <a:lnTo>
                  <a:pt x="1895" y="61"/>
                </a:lnTo>
                <a:lnTo>
                  <a:pt x="1891" y="52"/>
                </a:lnTo>
                <a:lnTo>
                  <a:pt x="1886" y="45"/>
                </a:lnTo>
                <a:lnTo>
                  <a:pt x="1881" y="37"/>
                </a:lnTo>
                <a:lnTo>
                  <a:pt x="1875" y="30"/>
                </a:lnTo>
                <a:lnTo>
                  <a:pt x="1868" y="24"/>
                </a:lnTo>
                <a:lnTo>
                  <a:pt x="1861" y="19"/>
                </a:lnTo>
                <a:lnTo>
                  <a:pt x="1854" y="14"/>
                </a:lnTo>
                <a:lnTo>
                  <a:pt x="1846" y="9"/>
                </a:lnTo>
                <a:lnTo>
                  <a:pt x="1838" y="6"/>
                </a:lnTo>
                <a:lnTo>
                  <a:pt x="1829" y="4"/>
                </a:lnTo>
                <a:lnTo>
                  <a:pt x="1821" y="1"/>
                </a:lnTo>
                <a:lnTo>
                  <a:pt x="1811" y="0"/>
                </a:lnTo>
                <a:lnTo>
                  <a:pt x="1802" y="0"/>
                </a:lnTo>
                <a:lnTo>
                  <a:pt x="1793" y="0"/>
                </a:lnTo>
                <a:lnTo>
                  <a:pt x="1785" y="2"/>
                </a:lnTo>
                <a:lnTo>
                  <a:pt x="1776" y="5"/>
                </a:lnTo>
                <a:lnTo>
                  <a:pt x="1347" y="138"/>
                </a:lnTo>
                <a:lnTo>
                  <a:pt x="1339" y="140"/>
                </a:lnTo>
                <a:lnTo>
                  <a:pt x="1331" y="144"/>
                </a:lnTo>
                <a:lnTo>
                  <a:pt x="1323" y="149"/>
                </a:lnTo>
                <a:lnTo>
                  <a:pt x="1316" y="155"/>
                </a:lnTo>
                <a:lnTo>
                  <a:pt x="1309" y="161"/>
                </a:lnTo>
                <a:lnTo>
                  <a:pt x="1303" y="168"/>
                </a:lnTo>
                <a:lnTo>
                  <a:pt x="1297" y="174"/>
                </a:lnTo>
                <a:lnTo>
                  <a:pt x="1293" y="181"/>
                </a:lnTo>
                <a:lnTo>
                  <a:pt x="1288" y="189"/>
                </a:lnTo>
                <a:lnTo>
                  <a:pt x="1284" y="198"/>
                </a:lnTo>
                <a:lnTo>
                  <a:pt x="1282" y="207"/>
                </a:lnTo>
                <a:lnTo>
                  <a:pt x="1280" y="215"/>
                </a:lnTo>
                <a:lnTo>
                  <a:pt x="1279" y="224"/>
                </a:lnTo>
                <a:lnTo>
                  <a:pt x="1279" y="233"/>
                </a:lnTo>
                <a:lnTo>
                  <a:pt x="1280" y="243"/>
                </a:lnTo>
                <a:lnTo>
                  <a:pt x="1281" y="252"/>
                </a:lnTo>
                <a:lnTo>
                  <a:pt x="1331" y="478"/>
                </a:lnTo>
                <a:lnTo>
                  <a:pt x="1333" y="487"/>
                </a:lnTo>
                <a:lnTo>
                  <a:pt x="1333" y="496"/>
                </a:lnTo>
                <a:lnTo>
                  <a:pt x="1333" y="506"/>
                </a:lnTo>
                <a:lnTo>
                  <a:pt x="1332" y="515"/>
                </a:lnTo>
                <a:lnTo>
                  <a:pt x="1331" y="524"/>
                </a:lnTo>
                <a:lnTo>
                  <a:pt x="1328" y="533"/>
                </a:lnTo>
                <a:lnTo>
                  <a:pt x="1325" y="543"/>
                </a:lnTo>
                <a:lnTo>
                  <a:pt x="1321" y="552"/>
                </a:lnTo>
                <a:lnTo>
                  <a:pt x="1317" y="561"/>
                </a:lnTo>
                <a:lnTo>
                  <a:pt x="1312" y="569"/>
                </a:lnTo>
                <a:lnTo>
                  <a:pt x="1306" y="577"/>
                </a:lnTo>
                <a:lnTo>
                  <a:pt x="1301" y="585"/>
                </a:lnTo>
                <a:lnTo>
                  <a:pt x="1294" y="592"/>
                </a:lnTo>
                <a:lnTo>
                  <a:pt x="1287" y="598"/>
                </a:lnTo>
                <a:lnTo>
                  <a:pt x="1280" y="604"/>
                </a:lnTo>
                <a:lnTo>
                  <a:pt x="1272" y="610"/>
                </a:lnTo>
                <a:lnTo>
                  <a:pt x="1239" y="629"/>
                </a:lnTo>
                <a:lnTo>
                  <a:pt x="1207" y="649"/>
                </a:lnTo>
                <a:lnTo>
                  <a:pt x="1175" y="670"/>
                </a:lnTo>
                <a:lnTo>
                  <a:pt x="1144" y="691"/>
                </a:lnTo>
                <a:lnTo>
                  <a:pt x="1113" y="713"/>
                </a:lnTo>
                <a:lnTo>
                  <a:pt x="1083" y="736"/>
                </a:lnTo>
                <a:lnTo>
                  <a:pt x="1053" y="760"/>
                </a:lnTo>
                <a:lnTo>
                  <a:pt x="1024" y="784"/>
                </a:lnTo>
                <a:lnTo>
                  <a:pt x="996" y="808"/>
                </a:lnTo>
                <a:lnTo>
                  <a:pt x="968" y="832"/>
                </a:lnTo>
                <a:lnTo>
                  <a:pt x="940" y="858"/>
                </a:lnTo>
                <a:lnTo>
                  <a:pt x="914" y="884"/>
                </a:lnTo>
                <a:lnTo>
                  <a:pt x="887" y="910"/>
                </a:lnTo>
                <a:lnTo>
                  <a:pt x="860" y="937"/>
                </a:lnTo>
                <a:lnTo>
                  <a:pt x="835" y="964"/>
                </a:lnTo>
                <a:lnTo>
                  <a:pt x="811" y="992"/>
                </a:lnTo>
                <a:lnTo>
                  <a:pt x="805" y="998"/>
                </a:lnTo>
                <a:lnTo>
                  <a:pt x="797" y="1005"/>
                </a:lnTo>
                <a:lnTo>
                  <a:pt x="790" y="1011"/>
                </a:lnTo>
                <a:lnTo>
                  <a:pt x="782" y="1016"/>
                </a:lnTo>
                <a:lnTo>
                  <a:pt x="774" y="1020"/>
                </a:lnTo>
                <a:lnTo>
                  <a:pt x="765" y="1024"/>
                </a:lnTo>
                <a:lnTo>
                  <a:pt x="755" y="1027"/>
                </a:lnTo>
                <a:lnTo>
                  <a:pt x="746" y="1031"/>
                </a:lnTo>
                <a:lnTo>
                  <a:pt x="737" y="1032"/>
                </a:lnTo>
                <a:lnTo>
                  <a:pt x="726" y="1034"/>
                </a:lnTo>
                <a:lnTo>
                  <a:pt x="717" y="1034"/>
                </a:lnTo>
                <a:lnTo>
                  <a:pt x="708" y="1034"/>
                </a:lnTo>
                <a:lnTo>
                  <a:pt x="698" y="1033"/>
                </a:lnTo>
                <a:lnTo>
                  <a:pt x="688" y="1032"/>
                </a:lnTo>
                <a:lnTo>
                  <a:pt x="679" y="1030"/>
                </a:lnTo>
                <a:lnTo>
                  <a:pt x="671" y="1026"/>
                </a:lnTo>
                <a:lnTo>
                  <a:pt x="457" y="936"/>
                </a:lnTo>
                <a:lnTo>
                  <a:pt x="448" y="933"/>
                </a:lnTo>
                <a:lnTo>
                  <a:pt x="440" y="930"/>
                </a:lnTo>
                <a:lnTo>
                  <a:pt x="431" y="929"/>
                </a:lnTo>
                <a:lnTo>
                  <a:pt x="421" y="928"/>
                </a:lnTo>
                <a:lnTo>
                  <a:pt x="412" y="929"/>
                </a:lnTo>
                <a:lnTo>
                  <a:pt x="404" y="930"/>
                </a:lnTo>
                <a:lnTo>
                  <a:pt x="395" y="932"/>
                </a:lnTo>
                <a:lnTo>
                  <a:pt x="387" y="935"/>
                </a:lnTo>
                <a:lnTo>
                  <a:pt x="377" y="938"/>
                </a:lnTo>
                <a:lnTo>
                  <a:pt x="369" y="942"/>
                </a:lnTo>
                <a:lnTo>
                  <a:pt x="362" y="947"/>
                </a:lnTo>
                <a:lnTo>
                  <a:pt x="356" y="952"/>
                </a:lnTo>
                <a:lnTo>
                  <a:pt x="349" y="958"/>
                </a:lnTo>
                <a:lnTo>
                  <a:pt x="343" y="965"/>
                </a:lnTo>
                <a:lnTo>
                  <a:pt x="337" y="973"/>
                </a:lnTo>
                <a:lnTo>
                  <a:pt x="332" y="980"/>
                </a:lnTo>
                <a:lnTo>
                  <a:pt x="124" y="1377"/>
                </a:lnTo>
                <a:lnTo>
                  <a:pt x="120" y="1385"/>
                </a:lnTo>
                <a:lnTo>
                  <a:pt x="117" y="1393"/>
                </a:lnTo>
                <a:lnTo>
                  <a:pt x="115" y="1402"/>
                </a:lnTo>
                <a:lnTo>
                  <a:pt x="114" y="1412"/>
                </a:lnTo>
                <a:lnTo>
                  <a:pt x="113" y="1420"/>
                </a:lnTo>
                <a:lnTo>
                  <a:pt x="114" y="1429"/>
                </a:lnTo>
                <a:lnTo>
                  <a:pt x="115" y="1438"/>
                </a:lnTo>
                <a:lnTo>
                  <a:pt x="116" y="1447"/>
                </a:lnTo>
                <a:lnTo>
                  <a:pt x="120" y="1455"/>
                </a:lnTo>
                <a:lnTo>
                  <a:pt x="122" y="1464"/>
                </a:lnTo>
                <a:lnTo>
                  <a:pt x="127" y="1472"/>
                </a:lnTo>
                <a:lnTo>
                  <a:pt x="131" y="1480"/>
                </a:lnTo>
                <a:lnTo>
                  <a:pt x="137" y="1487"/>
                </a:lnTo>
                <a:lnTo>
                  <a:pt x="143" y="1494"/>
                </a:lnTo>
                <a:lnTo>
                  <a:pt x="150" y="1499"/>
                </a:lnTo>
                <a:lnTo>
                  <a:pt x="158" y="1504"/>
                </a:lnTo>
                <a:lnTo>
                  <a:pt x="353" y="1630"/>
                </a:lnTo>
                <a:lnTo>
                  <a:pt x="361" y="1634"/>
                </a:lnTo>
                <a:lnTo>
                  <a:pt x="368" y="1641"/>
                </a:lnTo>
                <a:lnTo>
                  <a:pt x="375" y="1647"/>
                </a:lnTo>
                <a:lnTo>
                  <a:pt x="381" y="1655"/>
                </a:lnTo>
                <a:lnTo>
                  <a:pt x="387" y="1663"/>
                </a:lnTo>
                <a:lnTo>
                  <a:pt x="391" y="1671"/>
                </a:lnTo>
                <a:lnTo>
                  <a:pt x="396" y="1679"/>
                </a:lnTo>
                <a:lnTo>
                  <a:pt x="399" y="1689"/>
                </a:lnTo>
                <a:lnTo>
                  <a:pt x="403" y="1698"/>
                </a:lnTo>
                <a:lnTo>
                  <a:pt x="405" y="1707"/>
                </a:lnTo>
                <a:lnTo>
                  <a:pt x="406" y="1716"/>
                </a:lnTo>
                <a:lnTo>
                  <a:pt x="407" y="1727"/>
                </a:lnTo>
                <a:lnTo>
                  <a:pt x="409" y="1736"/>
                </a:lnTo>
                <a:lnTo>
                  <a:pt x="407" y="1745"/>
                </a:lnTo>
                <a:lnTo>
                  <a:pt x="406" y="1754"/>
                </a:lnTo>
                <a:lnTo>
                  <a:pt x="405" y="1764"/>
                </a:lnTo>
                <a:lnTo>
                  <a:pt x="396" y="1801"/>
                </a:lnTo>
                <a:lnTo>
                  <a:pt x="388" y="1836"/>
                </a:lnTo>
                <a:lnTo>
                  <a:pt x="380" y="1873"/>
                </a:lnTo>
                <a:lnTo>
                  <a:pt x="373" y="1909"/>
                </a:lnTo>
                <a:lnTo>
                  <a:pt x="367" y="1946"/>
                </a:lnTo>
                <a:lnTo>
                  <a:pt x="362" y="1983"/>
                </a:lnTo>
                <a:lnTo>
                  <a:pt x="358" y="2020"/>
                </a:lnTo>
                <a:lnTo>
                  <a:pt x="353" y="2058"/>
                </a:lnTo>
                <a:lnTo>
                  <a:pt x="351" y="2095"/>
                </a:lnTo>
                <a:lnTo>
                  <a:pt x="347" y="2133"/>
                </a:lnTo>
                <a:lnTo>
                  <a:pt x="346" y="2170"/>
                </a:lnTo>
                <a:lnTo>
                  <a:pt x="345" y="2208"/>
                </a:lnTo>
                <a:lnTo>
                  <a:pt x="345" y="2246"/>
                </a:lnTo>
                <a:lnTo>
                  <a:pt x="346" y="2284"/>
                </a:lnTo>
                <a:lnTo>
                  <a:pt x="347" y="2322"/>
                </a:lnTo>
                <a:lnTo>
                  <a:pt x="350" y="2360"/>
                </a:lnTo>
                <a:lnTo>
                  <a:pt x="350" y="2369"/>
                </a:lnTo>
                <a:lnTo>
                  <a:pt x="350" y="2379"/>
                </a:lnTo>
                <a:lnTo>
                  <a:pt x="349" y="2388"/>
                </a:lnTo>
                <a:lnTo>
                  <a:pt x="346" y="2397"/>
                </a:lnTo>
                <a:lnTo>
                  <a:pt x="343" y="2406"/>
                </a:lnTo>
                <a:lnTo>
                  <a:pt x="339" y="2416"/>
                </a:lnTo>
                <a:lnTo>
                  <a:pt x="336" y="2425"/>
                </a:lnTo>
                <a:lnTo>
                  <a:pt x="331" y="2433"/>
                </a:lnTo>
                <a:lnTo>
                  <a:pt x="325" y="2441"/>
                </a:lnTo>
                <a:lnTo>
                  <a:pt x="320" y="2449"/>
                </a:lnTo>
                <a:lnTo>
                  <a:pt x="313" y="2456"/>
                </a:lnTo>
                <a:lnTo>
                  <a:pt x="307" y="2463"/>
                </a:lnTo>
                <a:lnTo>
                  <a:pt x="299" y="2469"/>
                </a:lnTo>
                <a:lnTo>
                  <a:pt x="292" y="2474"/>
                </a:lnTo>
                <a:lnTo>
                  <a:pt x="284" y="2479"/>
                </a:lnTo>
                <a:lnTo>
                  <a:pt x="275" y="2483"/>
                </a:lnTo>
                <a:lnTo>
                  <a:pt x="60" y="2570"/>
                </a:lnTo>
                <a:lnTo>
                  <a:pt x="52" y="2575"/>
                </a:lnTo>
                <a:lnTo>
                  <a:pt x="44" y="2580"/>
                </a:lnTo>
                <a:lnTo>
                  <a:pt x="37" y="2584"/>
                </a:lnTo>
                <a:lnTo>
                  <a:pt x="30" y="2590"/>
                </a:lnTo>
                <a:lnTo>
                  <a:pt x="24" y="2597"/>
                </a:lnTo>
                <a:lnTo>
                  <a:pt x="18" y="2604"/>
                </a:lnTo>
                <a:lnTo>
                  <a:pt x="13" y="2612"/>
                </a:lnTo>
                <a:lnTo>
                  <a:pt x="9" y="2620"/>
                </a:lnTo>
                <a:lnTo>
                  <a:pt x="5" y="2628"/>
                </a:lnTo>
                <a:lnTo>
                  <a:pt x="3" y="2636"/>
                </a:lnTo>
                <a:lnTo>
                  <a:pt x="1" y="2645"/>
                </a:lnTo>
                <a:lnTo>
                  <a:pt x="0" y="2653"/>
                </a:lnTo>
                <a:lnTo>
                  <a:pt x="0" y="2663"/>
                </a:lnTo>
                <a:lnTo>
                  <a:pt x="0" y="2672"/>
                </a:lnTo>
                <a:lnTo>
                  <a:pt x="1" y="2681"/>
                </a:lnTo>
                <a:lnTo>
                  <a:pt x="3" y="2690"/>
                </a:lnTo>
                <a:lnTo>
                  <a:pt x="136" y="3117"/>
                </a:lnTo>
                <a:lnTo>
                  <a:pt x="139" y="3125"/>
                </a:lnTo>
                <a:lnTo>
                  <a:pt x="143" y="3133"/>
                </a:lnTo>
                <a:lnTo>
                  <a:pt x="149" y="3142"/>
                </a:lnTo>
                <a:lnTo>
                  <a:pt x="153" y="3148"/>
                </a:lnTo>
                <a:lnTo>
                  <a:pt x="159" y="3155"/>
                </a:lnTo>
                <a:lnTo>
                  <a:pt x="166" y="3161"/>
                </a:lnTo>
                <a:lnTo>
                  <a:pt x="173" y="3167"/>
                </a:lnTo>
                <a:lnTo>
                  <a:pt x="181" y="3172"/>
                </a:lnTo>
                <a:lnTo>
                  <a:pt x="189" y="3176"/>
                </a:lnTo>
                <a:lnTo>
                  <a:pt x="197" y="3180"/>
                </a:lnTo>
                <a:lnTo>
                  <a:pt x="205" y="3182"/>
                </a:lnTo>
                <a:lnTo>
                  <a:pt x="215" y="3184"/>
                </a:lnTo>
                <a:lnTo>
                  <a:pt x="224" y="3185"/>
                </a:lnTo>
                <a:lnTo>
                  <a:pt x="233" y="3185"/>
                </a:lnTo>
                <a:lnTo>
                  <a:pt x="241" y="3185"/>
                </a:lnTo>
                <a:lnTo>
                  <a:pt x="250" y="3183"/>
                </a:lnTo>
                <a:lnTo>
                  <a:pt x="477" y="3133"/>
                </a:lnTo>
                <a:lnTo>
                  <a:pt x="486" y="3132"/>
                </a:lnTo>
                <a:lnTo>
                  <a:pt x="495" y="3131"/>
                </a:lnTo>
                <a:lnTo>
                  <a:pt x="506" y="3131"/>
                </a:lnTo>
                <a:lnTo>
                  <a:pt x="515" y="3132"/>
                </a:lnTo>
                <a:lnTo>
                  <a:pt x="524" y="3135"/>
                </a:lnTo>
                <a:lnTo>
                  <a:pt x="533" y="3137"/>
                </a:lnTo>
                <a:lnTo>
                  <a:pt x="543" y="3139"/>
                </a:lnTo>
                <a:lnTo>
                  <a:pt x="552" y="3144"/>
                </a:lnTo>
                <a:lnTo>
                  <a:pt x="560" y="3147"/>
                </a:lnTo>
                <a:lnTo>
                  <a:pt x="569" y="3153"/>
                </a:lnTo>
                <a:lnTo>
                  <a:pt x="577" y="3158"/>
                </a:lnTo>
                <a:lnTo>
                  <a:pt x="584" y="3165"/>
                </a:lnTo>
                <a:lnTo>
                  <a:pt x="591" y="3170"/>
                </a:lnTo>
                <a:lnTo>
                  <a:pt x="598" y="3177"/>
                </a:lnTo>
                <a:lnTo>
                  <a:pt x="604" y="3185"/>
                </a:lnTo>
                <a:lnTo>
                  <a:pt x="609" y="3192"/>
                </a:lnTo>
                <a:lnTo>
                  <a:pt x="628" y="3226"/>
                </a:lnTo>
                <a:lnTo>
                  <a:pt x="649" y="3258"/>
                </a:lnTo>
                <a:lnTo>
                  <a:pt x="670" y="3289"/>
                </a:lnTo>
                <a:lnTo>
                  <a:pt x="692" y="3320"/>
                </a:lnTo>
                <a:lnTo>
                  <a:pt x="714" y="3350"/>
                </a:lnTo>
                <a:lnTo>
                  <a:pt x="737" y="3382"/>
                </a:lnTo>
                <a:lnTo>
                  <a:pt x="760" y="3410"/>
                </a:lnTo>
                <a:lnTo>
                  <a:pt x="783" y="3439"/>
                </a:lnTo>
                <a:lnTo>
                  <a:pt x="807" y="3468"/>
                </a:lnTo>
                <a:lnTo>
                  <a:pt x="833" y="3496"/>
                </a:lnTo>
                <a:lnTo>
                  <a:pt x="858" y="3524"/>
                </a:lnTo>
                <a:lnTo>
                  <a:pt x="884" y="3551"/>
                </a:lnTo>
                <a:lnTo>
                  <a:pt x="910" y="3577"/>
                </a:lnTo>
                <a:lnTo>
                  <a:pt x="937" y="3603"/>
                </a:lnTo>
                <a:lnTo>
                  <a:pt x="964" y="3629"/>
                </a:lnTo>
                <a:lnTo>
                  <a:pt x="992" y="3653"/>
                </a:lnTo>
                <a:lnTo>
                  <a:pt x="999" y="3660"/>
                </a:lnTo>
                <a:lnTo>
                  <a:pt x="1005" y="3667"/>
                </a:lnTo>
                <a:lnTo>
                  <a:pt x="1011" y="3674"/>
                </a:lnTo>
                <a:lnTo>
                  <a:pt x="1016" y="3682"/>
                </a:lnTo>
                <a:lnTo>
                  <a:pt x="1021" y="3691"/>
                </a:lnTo>
                <a:lnTo>
                  <a:pt x="1024" y="3699"/>
                </a:lnTo>
                <a:lnTo>
                  <a:pt x="1028" y="3708"/>
                </a:lnTo>
                <a:lnTo>
                  <a:pt x="1030" y="3717"/>
                </a:lnTo>
                <a:lnTo>
                  <a:pt x="1033" y="3728"/>
                </a:lnTo>
                <a:lnTo>
                  <a:pt x="1034" y="3737"/>
                </a:lnTo>
                <a:lnTo>
                  <a:pt x="1035" y="3746"/>
                </a:lnTo>
                <a:lnTo>
                  <a:pt x="1035" y="3757"/>
                </a:lnTo>
                <a:lnTo>
                  <a:pt x="1034" y="3766"/>
                </a:lnTo>
                <a:lnTo>
                  <a:pt x="1033" y="3775"/>
                </a:lnTo>
                <a:lnTo>
                  <a:pt x="1029" y="3784"/>
                </a:lnTo>
                <a:lnTo>
                  <a:pt x="1027" y="3792"/>
                </a:lnTo>
                <a:lnTo>
                  <a:pt x="937" y="4006"/>
                </a:lnTo>
                <a:lnTo>
                  <a:pt x="933" y="4015"/>
                </a:lnTo>
                <a:lnTo>
                  <a:pt x="931" y="4024"/>
                </a:lnTo>
                <a:lnTo>
                  <a:pt x="930" y="4032"/>
                </a:lnTo>
                <a:lnTo>
                  <a:pt x="929" y="4042"/>
                </a:lnTo>
                <a:lnTo>
                  <a:pt x="930" y="4051"/>
                </a:lnTo>
                <a:lnTo>
                  <a:pt x="930" y="4060"/>
                </a:lnTo>
                <a:lnTo>
                  <a:pt x="932" y="4068"/>
                </a:lnTo>
                <a:lnTo>
                  <a:pt x="934" y="4077"/>
                </a:lnTo>
                <a:lnTo>
                  <a:pt x="938" y="4086"/>
                </a:lnTo>
                <a:lnTo>
                  <a:pt x="942" y="4094"/>
                </a:lnTo>
                <a:lnTo>
                  <a:pt x="947" y="4101"/>
                </a:lnTo>
                <a:lnTo>
                  <a:pt x="953" y="4109"/>
                </a:lnTo>
                <a:lnTo>
                  <a:pt x="959" y="4114"/>
                </a:lnTo>
                <a:lnTo>
                  <a:pt x="966" y="4121"/>
                </a:lnTo>
                <a:lnTo>
                  <a:pt x="972" y="4126"/>
                </a:lnTo>
                <a:lnTo>
                  <a:pt x="981" y="4131"/>
                </a:lnTo>
                <a:lnTo>
                  <a:pt x="1377" y="4339"/>
                </a:lnTo>
                <a:lnTo>
                  <a:pt x="1386" y="4343"/>
                </a:lnTo>
                <a:lnTo>
                  <a:pt x="1394" y="4346"/>
                </a:lnTo>
                <a:lnTo>
                  <a:pt x="1403" y="4349"/>
                </a:lnTo>
                <a:lnTo>
                  <a:pt x="1412" y="4350"/>
                </a:lnTo>
                <a:lnTo>
                  <a:pt x="1421" y="4350"/>
                </a:lnTo>
                <a:lnTo>
                  <a:pt x="1430" y="4350"/>
                </a:lnTo>
                <a:lnTo>
                  <a:pt x="1439" y="4349"/>
                </a:lnTo>
                <a:lnTo>
                  <a:pt x="1447" y="4346"/>
                </a:lnTo>
                <a:lnTo>
                  <a:pt x="1457" y="4344"/>
                </a:lnTo>
                <a:lnTo>
                  <a:pt x="1465" y="4341"/>
                </a:lnTo>
                <a:lnTo>
                  <a:pt x="1473" y="4336"/>
                </a:lnTo>
                <a:lnTo>
                  <a:pt x="1480" y="4331"/>
                </a:lnTo>
                <a:lnTo>
                  <a:pt x="1488" y="4326"/>
                </a:lnTo>
                <a:lnTo>
                  <a:pt x="1494" y="4320"/>
                </a:lnTo>
                <a:lnTo>
                  <a:pt x="1501" y="4313"/>
                </a:lnTo>
                <a:lnTo>
                  <a:pt x="1505" y="4305"/>
                </a:lnTo>
                <a:lnTo>
                  <a:pt x="1630" y="4110"/>
                </a:lnTo>
                <a:lnTo>
                  <a:pt x="1636" y="4103"/>
                </a:lnTo>
                <a:lnTo>
                  <a:pt x="1641" y="4095"/>
                </a:lnTo>
                <a:lnTo>
                  <a:pt x="1648" y="4089"/>
                </a:lnTo>
                <a:lnTo>
                  <a:pt x="1655" y="4082"/>
                </a:lnTo>
                <a:lnTo>
                  <a:pt x="1663" y="4077"/>
                </a:lnTo>
                <a:lnTo>
                  <a:pt x="1672" y="4072"/>
                </a:lnTo>
                <a:lnTo>
                  <a:pt x="1681" y="4068"/>
                </a:lnTo>
                <a:lnTo>
                  <a:pt x="1690" y="4064"/>
                </a:lnTo>
                <a:lnTo>
                  <a:pt x="1699" y="4061"/>
                </a:lnTo>
                <a:lnTo>
                  <a:pt x="1709" y="4059"/>
                </a:lnTo>
                <a:lnTo>
                  <a:pt x="1718" y="4057"/>
                </a:lnTo>
                <a:lnTo>
                  <a:pt x="1727" y="4056"/>
                </a:lnTo>
                <a:lnTo>
                  <a:pt x="1737" y="4056"/>
                </a:lnTo>
                <a:lnTo>
                  <a:pt x="1747" y="4056"/>
                </a:lnTo>
                <a:lnTo>
                  <a:pt x="1756" y="4057"/>
                </a:lnTo>
                <a:lnTo>
                  <a:pt x="1765" y="4059"/>
                </a:lnTo>
                <a:lnTo>
                  <a:pt x="1801" y="4067"/>
                </a:lnTo>
                <a:lnTo>
                  <a:pt x="1838" y="4075"/>
                </a:lnTo>
                <a:lnTo>
                  <a:pt x="1874" y="4083"/>
                </a:lnTo>
                <a:lnTo>
                  <a:pt x="1911" y="4090"/>
                </a:lnTo>
                <a:lnTo>
                  <a:pt x="1948" y="4096"/>
                </a:lnTo>
                <a:lnTo>
                  <a:pt x="1985" y="4102"/>
                </a:lnTo>
                <a:lnTo>
                  <a:pt x="2022" y="4106"/>
                </a:lnTo>
                <a:lnTo>
                  <a:pt x="2060" y="4110"/>
                </a:lnTo>
                <a:lnTo>
                  <a:pt x="2097" y="4113"/>
                </a:lnTo>
                <a:lnTo>
                  <a:pt x="2135" y="4116"/>
                </a:lnTo>
                <a:lnTo>
                  <a:pt x="2172" y="4117"/>
                </a:lnTo>
                <a:lnTo>
                  <a:pt x="2210" y="4118"/>
                </a:lnTo>
                <a:lnTo>
                  <a:pt x="2248" y="4118"/>
                </a:lnTo>
                <a:lnTo>
                  <a:pt x="2286" y="4117"/>
                </a:lnTo>
                <a:lnTo>
                  <a:pt x="2323" y="4116"/>
                </a:lnTo>
                <a:lnTo>
                  <a:pt x="2361" y="4113"/>
                </a:lnTo>
                <a:lnTo>
                  <a:pt x="2371" y="4113"/>
                </a:lnTo>
                <a:lnTo>
                  <a:pt x="2381" y="4114"/>
                </a:lnTo>
                <a:lnTo>
                  <a:pt x="2390" y="4116"/>
                </a:lnTo>
                <a:lnTo>
                  <a:pt x="2399" y="4118"/>
                </a:lnTo>
                <a:lnTo>
                  <a:pt x="2409" y="4120"/>
                </a:lnTo>
                <a:lnTo>
                  <a:pt x="2418" y="4124"/>
                </a:lnTo>
                <a:lnTo>
                  <a:pt x="2426" y="4128"/>
                </a:lnTo>
                <a:lnTo>
                  <a:pt x="2435" y="4133"/>
                </a:lnTo>
                <a:lnTo>
                  <a:pt x="2443" y="4137"/>
                </a:lnTo>
                <a:lnTo>
                  <a:pt x="2451" y="4143"/>
                </a:lnTo>
                <a:lnTo>
                  <a:pt x="2458" y="4150"/>
                </a:lnTo>
                <a:lnTo>
                  <a:pt x="2465" y="4157"/>
                </a:lnTo>
                <a:lnTo>
                  <a:pt x="2471" y="4164"/>
                </a:lnTo>
                <a:lnTo>
                  <a:pt x="2477" y="4172"/>
                </a:lnTo>
                <a:lnTo>
                  <a:pt x="2481" y="4180"/>
                </a:lnTo>
                <a:lnTo>
                  <a:pt x="2485" y="4188"/>
                </a:lnTo>
                <a:lnTo>
                  <a:pt x="2573" y="4403"/>
                </a:lnTo>
                <a:lnTo>
                  <a:pt x="2576" y="4411"/>
                </a:lnTo>
                <a:lnTo>
                  <a:pt x="2581" y="4419"/>
                </a:lnTo>
                <a:lnTo>
                  <a:pt x="2587" y="4426"/>
                </a:lnTo>
                <a:lnTo>
                  <a:pt x="2592" y="4433"/>
                </a:lnTo>
                <a:lnTo>
                  <a:pt x="2599" y="4440"/>
                </a:lnTo>
                <a:lnTo>
                  <a:pt x="2606" y="4444"/>
                </a:lnTo>
                <a:lnTo>
                  <a:pt x="2613" y="4450"/>
                </a:lnTo>
                <a:lnTo>
                  <a:pt x="2621" y="4454"/>
                </a:lnTo>
                <a:lnTo>
                  <a:pt x="2629" y="4457"/>
                </a:lnTo>
                <a:lnTo>
                  <a:pt x="2639" y="4461"/>
                </a:lnTo>
                <a:lnTo>
                  <a:pt x="2647" y="4462"/>
                </a:lnTo>
                <a:lnTo>
                  <a:pt x="2656" y="4463"/>
                </a:lnTo>
                <a:lnTo>
                  <a:pt x="2665" y="4464"/>
                </a:lnTo>
                <a:lnTo>
                  <a:pt x="2674" y="4463"/>
                </a:lnTo>
                <a:lnTo>
                  <a:pt x="2684" y="4462"/>
                </a:lnTo>
                <a:lnTo>
                  <a:pt x="2692" y="4459"/>
                </a:lnTo>
                <a:lnTo>
                  <a:pt x="3120" y="4327"/>
                </a:lnTo>
                <a:lnTo>
                  <a:pt x="3129" y="4323"/>
                </a:lnTo>
                <a:lnTo>
                  <a:pt x="3137" y="4320"/>
                </a:lnTo>
                <a:lnTo>
                  <a:pt x="3145" y="4315"/>
                </a:lnTo>
                <a:lnTo>
                  <a:pt x="3152" y="4309"/>
                </a:lnTo>
                <a:lnTo>
                  <a:pt x="3159" y="4304"/>
                </a:lnTo>
                <a:lnTo>
                  <a:pt x="3164" y="4297"/>
                </a:lnTo>
                <a:lnTo>
                  <a:pt x="3170" y="4290"/>
                </a:lnTo>
                <a:lnTo>
                  <a:pt x="3175" y="4282"/>
                </a:lnTo>
                <a:lnTo>
                  <a:pt x="3179" y="4275"/>
                </a:lnTo>
                <a:lnTo>
                  <a:pt x="3183" y="4266"/>
                </a:lnTo>
                <a:lnTo>
                  <a:pt x="3185" y="4258"/>
                </a:lnTo>
                <a:lnTo>
                  <a:pt x="3187" y="4248"/>
                </a:lnTo>
                <a:lnTo>
                  <a:pt x="3189" y="4240"/>
                </a:lnTo>
                <a:lnTo>
                  <a:pt x="3189" y="4231"/>
                </a:lnTo>
                <a:lnTo>
                  <a:pt x="3187" y="4222"/>
                </a:lnTo>
                <a:lnTo>
                  <a:pt x="3186" y="4213"/>
                </a:lnTo>
                <a:lnTo>
                  <a:pt x="3137" y="3986"/>
                </a:lnTo>
                <a:lnTo>
                  <a:pt x="3135" y="3977"/>
                </a:lnTo>
                <a:lnTo>
                  <a:pt x="3134" y="3968"/>
                </a:lnTo>
                <a:lnTo>
                  <a:pt x="3134" y="3959"/>
                </a:lnTo>
                <a:lnTo>
                  <a:pt x="3135" y="3949"/>
                </a:lnTo>
                <a:lnTo>
                  <a:pt x="3137" y="3939"/>
                </a:lnTo>
                <a:lnTo>
                  <a:pt x="3140" y="3930"/>
                </a:lnTo>
                <a:lnTo>
                  <a:pt x="3142" y="3921"/>
                </a:lnTo>
                <a:lnTo>
                  <a:pt x="3146" y="3911"/>
                </a:lnTo>
                <a:lnTo>
                  <a:pt x="3150" y="3903"/>
                </a:lnTo>
                <a:lnTo>
                  <a:pt x="3155" y="3895"/>
                </a:lnTo>
                <a:lnTo>
                  <a:pt x="3161" y="3887"/>
                </a:lnTo>
                <a:lnTo>
                  <a:pt x="3167" y="3879"/>
                </a:lnTo>
                <a:lnTo>
                  <a:pt x="3174" y="3872"/>
                </a:lnTo>
                <a:lnTo>
                  <a:pt x="3181" y="3865"/>
                </a:lnTo>
                <a:lnTo>
                  <a:pt x="3189" y="3859"/>
                </a:lnTo>
                <a:lnTo>
                  <a:pt x="3196" y="3855"/>
                </a:lnTo>
                <a:lnTo>
                  <a:pt x="3229" y="3835"/>
                </a:lnTo>
                <a:lnTo>
                  <a:pt x="3260" y="3814"/>
                </a:lnTo>
                <a:lnTo>
                  <a:pt x="3293" y="3794"/>
                </a:lnTo>
                <a:lnTo>
                  <a:pt x="3324" y="3772"/>
                </a:lnTo>
                <a:lnTo>
                  <a:pt x="3354" y="3750"/>
                </a:lnTo>
                <a:lnTo>
                  <a:pt x="3384" y="3728"/>
                </a:lnTo>
                <a:lnTo>
                  <a:pt x="3414" y="3704"/>
                </a:lnTo>
                <a:lnTo>
                  <a:pt x="3443" y="3680"/>
                </a:lnTo>
                <a:lnTo>
                  <a:pt x="3472" y="3656"/>
                </a:lnTo>
                <a:lnTo>
                  <a:pt x="3499" y="3631"/>
                </a:lnTo>
                <a:lnTo>
                  <a:pt x="3527" y="3605"/>
                </a:lnTo>
                <a:lnTo>
                  <a:pt x="3554" y="3580"/>
                </a:lnTo>
                <a:lnTo>
                  <a:pt x="3580" y="3554"/>
                </a:lnTo>
                <a:lnTo>
                  <a:pt x="3606" y="3527"/>
                </a:lnTo>
                <a:lnTo>
                  <a:pt x="3631" y="3499"/>
                </a:lnTo>
                <a:lnTo>
                  <a:pt x="3657" y="3472"/>
                </a:lnTo>
                <a:lnTo>
                  <a:pt x="3662" y="3465"/>
                </a:lnTo>
                <a:lnTo>
                  <a:pt x="3669" y="3459"/>
                </a:lnTo>
                <a:lnTo>
                  <a:pt x="3677" y="3453"/>
                </a:lnTo>
                <a:lnTo>
                  <a:pt x="3685" y="3447"/>
                </a:lnTo>
                <a:lnTo>
                  <a:pt x="3694" y="3444"/>
                </a:lnTo>
                <a:lnTo>
                  <a:pt x="3703" y="3439"/>
                </a:lnTo>
                <a:lnTo>
                  <a:pt x="3712" y="3436"/>
                </a:lnTo>
                <a:lnTo>
                  <a:pt x="3721" y="3434"/>
                </a:lnTo>
                <a:lnTo>
                  <a:pt x="3730" y="3431"/>
                </a:lnTo>
                <a:lnTo>
                  <a:pt x="3741" y="3430"/>
                </a:lnTo>
                <a:lnTo>
                  <a:pt x="3750" y="3429"/>
                </a:lnTo>
                <a:lnTo>
                  <a:pt x="3759" y="3430"/>
                </a:lnTo>
                <a:lnTo>
                  <a:pt x="3770" y="3430"/>
                </a:lnTo>
                <a:lnTo>
                  <a:pt x="3779" y="3432"/>
                </a:lnTo>
                <a:lnTo>
                  <a:pt x="3788" y="3435"/>
                </a:lnTo>
                <a:lnTo>
                  <a:pt x="3796" y="3438"/>
                </a:lnTo>
                <a:lnTo>
                  <a:pt x="4010" y="3527"/>
                </a:lnTo>
                <a:lnTo>
                  <a:pt x="4019" y="3530"/>
                </a:lnTo>
                <a:lnTo>
                  <a:pt x="4027" y="3533"/>
                </a:lnTo>
                <a:lnTo>
                  <a:pt x="4037" y="3535"/>
                </a:lnTo>
                <a:lnTo>
                  <a:pt x="4046" y="3535"/>
                </a:lnTo>
                <a:lnTo>
                  <a:pt x="4055" y="3535"/>
                </a:lnTo>
                <a:lnTo>
                  <a:pt x="4063" y="3534"/>
                </a:lnTo>
                <a:lnTo>
                  <a:pt x="4072" y="3532"/>
                </a:lnTo>
                <a:lnTo>
                  <a:pt x="4081" y="3529"/>
                </a:lnTo>
                <a:lnTo>
                  <a:pt x="4090" y="3526"/>
                </a:lnTo>
                <a:lnTo>
                  <a:pt x="4098" y="3521"/>
                </a:lnTo>
                <a:lnTo>
                  <a:pt x="4105" y="3517"/>
                </a:lnTo>
                <a:lnTo>
                  <a:pt x="4112" y="3511"/>
                </a:lnTo>
                <a:lnTo>
                  <a:pt x="4119" y="3505"/>
                </a:lnTo>
                <a:lnTo>
                  <a:pt x="4124" y="3498"/>
                </a:lnTo>
                <a:lnTo>
                  <a:pt x="4130" y="3491"/>
                </a:lnTo>
                <a:lnTo>
                  <a:pt x="4135" y="3483"/>
                </a:lnTo>
                <a:lnTo>
                  <a:pt x="4343" y="3087"/>
                </a:lnTo>
                <a:lnTo>
                  <a:pt x="4347" y="3079"/>
                </a:lnTo>
                <a:lnTo>
                  <a:pt x="4350" y="3070"/>
                </a:lnTo>
                <a:lnTo>
                  <a:pt x="4352" y="3062"/>
                </a:lnTo>
                <a:lnTo>
                  <a:pt x="4353" y="3053"/>
                </a:lnTo>
                <a:lnTo>
                  <a:pt x="4354" y="3043"/>
                </a:lnTo>
                <a:lnTo>
                  <a:pt x="4353" y="3034"/>
                </a:lnTo>
                <a:lnTo>
                  <a:pt x="4352" y="3026"/>
                </a:lnTo>
                <a:lnTo>
                  <a:pt x="4351" y="3017"/>
                </a:lnTo>
                <a:lnTo>
                  <a:pt x="4349" y="3009"/>
                </a:lnTo>
                <a:lnTo>
                  <a:pt x="4345" y="3000"/>
                </a:lnTo>
                <a:lnTo>
                  <a:pt x="4341" y="2993"/>
                </a:lnTo>
                <a:lnTo>
                  <a:pt x="4336" y="2985"/>
                </a:lnTo>
                <a:lnTo>
                  <a:pt x="4330" y="2978"/>
                </a:lnTo>
                <a:lnTo>
                  <a:pt x="4324" y="2971"/>
                </a:lnTo>
                <a:lnTo>
                  <a:pt x="4317" y="2965"/>
                </a:lnTo>
                <a:lnTo>
                  <a:pt x="4309" y="2959"/>
                </a:lnTo>
                <a:lnTo>
                  <a:pt x="4114" y="2835"/>
                </a:lnTo>
                <a:lnTo>
                  <a:pt x="4106" y="2829"/>
                </a:lnTo>
                <a:lnTo>
                  <a:pt x="4099" y="2823"/>
                </a:lnTo>
                <a:lnTo>
                  <a:pt x="4092" y="2816"/>
                </a:lnTo>
                <a:lnTo>
                  <a:pt x="4086" y="2809"/>
                </a:lnTo>
                <a:lnTo>
                  <a:pt x="4081" y="2801"/>
                </a:lnTo>
                <a:lnTo>
                  <a:pt x="4076" y="2793"/>
                </a:lnTo>
                <a:lnTo>
                  <a:pt x="4071" y="2784"/>
                </a:lnTo>
                <a:lnTo>
                  <a:pt x="4068" y="2776"/>
                </a:lnTo>
                <a:lnTo>
                  <a:pt x="4064" y="2766"/>
                </a:lnTo>
                <a:lnTo>
                  <a:pt x="4062" y="2756"/>
                </a:lnTo>
                <a:lnTo>
                  <a:pt x="4061" y="2747"/>
                </a:lnTo>
                <a:lnTo>
                  <a:pt x="4060" y="2738"/>
                </a:lnTo>
                <a:lnTo>
                  <a:pt x="4059" y="2728"/>
                </a:lnTo>
                <a:lnTo>
                  <a:pt x="4060" y="2718"/>
                </a:lnTo>
                <a:lnTo>
                  <a:pt x="4061" y="2709"/>
                </a:lnTo>
                <a:lnTo>
                  <a:pt x="4063" y="2700"/>
                </a:lnTo>
                <a:lnTo>
                  <a:pt x="4071" y="2664"/>
                </a:lnTo>
                <a:lnTo>
                  <a:pt x="4079" y="2628"/>
                </a:lnTo>
                <a:lnTo>
                  <a:pt x="4088" y="2591"/>
                </a:lnTo>
                <a:lnTo>
                  <a:pt x="4094" y="2554"/>
                </a:lnTo>
                <a:lnTo>
                  <a:pt x="4100" y="2517"/>
                </a:lnTo>
                <a:lnTo>
                  <a:pt x="4105" y="2480"/>
                </a:lnTo>
                <a:lnTo>
                  <a:pt x="4109" y="2443"/>
                </a:lnTo>
                <a:lnTo>
                  <a:pt x="4114" y="2406"/>
                </a:lnTo>
                <a:lnTo>
                  <a:pt x="4116" y="2368"/>
                </a:lnTo>
                <a:lnTo>
                  <a:pt x="4119" y="2331"/>
                </a:lnTo>
                <a:lnTo>
                  <a:pt x="4121" y="2293"/>
                </a:lnTo>
                <a:lnTo>
                  <a:pt x="4122" y="2255"/>
                </a:lnTo>
                <a:lnTo>
                  <a:pt x="4122" y="2218"/>
                </a:lnTo>
                <a:lnTo>
                  <a:pt x="4121" y="2180"/>
                </a:lnTo>
                <a:lnTo>
                  <a:pt x="4120" y="2142"/>
                </a:lnTo>
                <a:lnTo>
                  <a:pt x="4118" y="2104"/>
                </a:lnTo>
                <a:lnTo>
                  <a:pt x="4118" y="2095"/>
                </a:lnTo>
                <a:lnTo>
                  <a:pt x="4118" y="2086"/>
                </a:lnTo>
                <a:lnTo>
                  <a:pt x="4119" y="2076"/>
                </a:lnTo>
                <a:lnTo>
                  <a:pt x="4121" y="2066"/>
                </a:lnTo>
                <a:lnTo>
                  <a:pt x="4124" y="2057"/>
                </a:lnTo>
                <a:lnTo>
                  <a:pt x="4128" y="2049"/>
                </a:lnTo>
                <a:lnTo>
                  <a:pt x="4131" y="2039"/>
                </a:lnTo>
                <a:lnTo>
                  <a:pt x="4136" y="2031"/>
                </a:lnTo>
                <a:lnTo>
                  <a:pt x="4142" y="2022"/>
                </a:lnTo>
                <a:lnTo>
                  <a:pt x="4148" y="2015"/>
                </a:lnTo>
                <a:lnTo>
                  <a:pt x="4155" y="2007"/>
                </a:lnTo>
                <a:lnTo>
                  <a:pt x="4160" y="2001"/>
                </a:lnTo>
                <a:lnTo>
                  <a:pt x="4168" y="1994"/>
                </a:lnTo>
                <a:lnTo>
                  <a:pt x="4176" y="1990"/>
                </a:lnTo>
                <a:lnTo>
                  <a:pt x="4185" y="1984"/>
                </a:lnTo>
                <a:lnTo>
                  <a:pt x="4193" y="1981"/>
                </a:lnTo>
                <a:lnTo>
                  <a:pt x="4408" y="1894"/>
                </a:lnTo>
                <a:lnTo>
                  <a:pt x="4416" y="1889"/>
                </a:lnTo>
                <a:lnTo>
                  <a:pt x="4424" y="1885"/>
                </a:lnTo>
                <a:lnTo>
                  <a:pt x="4431" y="1880"/>
                </a:lnTo>
                <a:lnTo>
                  <a:pt x="4438" y="1873"/>
                </a:lnTo>
                <a:lnTo>
                  <a:pt x="4443" y="1867"/>
                </a:lnTo>
                <a:lnTo>
                  <a:pt x="4449" y="1859"/>
                </a:lnTo>
                <a:lnTo>
                  <a:pt x="4454" y="1852"/>
                </a:lnTo>
                <a:lnTo>
                  <a:pt x="4458" y="1844"/>
                </a:lnTo>
                <a:lnTo>
                  <a:pt x="4462" y="1836"/>
                </a:lnTo>
                <a:lnTo>
                  <a:pt x="4464" y="1827"/>
                </a:lnTo>
                <a:lnTo>
                  <a:pt x="4466" y="1819"/>
                </a:lnTo>
                <a:lnTo>
                  <a:pt x="4468" y="1810"/>
                </a:lnTo>
                <a:lnTo>
                  <a:pt x="4468" y="1801"/>
                </a:lnTo>
                <a:lnTo>
                  <a:pt x="4468" y="1791"/>
                </a:lnTo>
                <a:lnTo>
                  <a:pt x="4466" y="1783"/>
                </a:lnTo>
                <a:lnTo>
                  <a:pt x="4464" y="1774"/>
                </a:lnTo>
                <a:close/>
                <a:moveTo>
                  <a:pt x="855" y="2660"/>
                </a:moveTo>
                <a:lnTo>
                  <a:pt x="855" y="2660"/>
                </a:lnTo>
                <a:lnTo>
                  <a:pt x="834" y="2589"/>
                </a:lnTo>
                <a:lnTo>
                  <a:pt x="818" y="2517"/>
                </a:lnTo>
                <a:lnTo>
                  <a:pt x="805" y="2446"/>
                </a:lnTo>
                <a:lnTo>
                  <a:pt x="796" y="2374"/>
                </a:lnTo>
                <a:lnTo>
                  <a:pt x="791" y="2303"/>
                </a:lnTo>
                <a:lnTo>
                  <a:pt x="789" y="2231"/>
                </a:lnTo>
                <a:lnTo>
                  <a:pt x="791" y="2161"/>
                </a:lnTo>
                <a:lnTo>
                  <a:pt x="797" y="2090"/>
                </a:lnTo>
                <a:lnTo>
                  <a:pt x="805" y="2021"/>
                </a:lnTo>
                <a:lnTo>
                  <a:pt x="817" y="1952"/>
                </a:lnTo>
                <a:lnTo>
                  <a:pt x="833" y="1884"/>
                </a:lnTo>
                <a:lnTo>
                  <a:pt x="851" y="1817"/>
                </a:lnTo>
                <a:lnTo>
                  <a:pt x="872" y="1751"/>
                </a:lnTo>
                <a:lnTo>
                  <a:pt x="897" y="1686"/>
                </a:lnTo>
                <a:lnTo>
                  <a:pt x="925" y="1623"/>
                </a:lnTo>
                <a:lnTo>
                  <a:pt x="956" y="1560"/>
                </a:lnTo>
                <a:lnTo>
                  <a:pt x="990" y="1500"/>
                </a:lnTo>
                <a:lnTo>
                  <a:pt x="1027" y="1442"/>
                </a:lnTo>
                <a:lnTo>
                  <a:pt x="1066" y="1384"/>
                </a:lnTo>
                <a:lnTo>
                  <a:pt x="1108" y="1329"/>
                </a:lnTo>
                <a:lnTo>
                  <a:pt x="1153" y="1275"/>
                </a:lnTo>
                <a:lnTo>
                  <a:pt x="1200" y="1225"/>
                </a:lnTo>
                <a:lnTo>
                  <a:pt x="1250" y="1175"/>
                </a:lnTo>
                <a:lnTo>
                  <a:pt x="1303" y="1129"/>
                </a:lnTo>
                <a:lnTo>
                  <a:pt x="1357" y="1085"/>
                </a:lnTo>
                <a:lnTo>
                  <a:pt x="1415" y="1043"/>
                </a:lnTo>
                <a:lnTo>
                  <a:pt x="1474" y="1004"/>
                </a:lnTo>
                <a:lnTo>
                  <a:pt x="1536" y="968"/>
                </a:lnTo>
                <a:lnTo>
                  <a:pt x="1600" y="935"/>
                </a:lnTo>
                <a:lnTo>
                  <a:pt x="1667" y="905"/>
                </a:lnTo>
                <a:lnTo>
                  <a:pt x="1735" y="877"/>
                </a:lnTo>
                <a:lnTo>
                  <a:pt x="1806" y="854"/>
                </a:lnTo>
                <a:lnTo>
                  <a:pt x="1877" y="833"/>
                </a:lnTo>
                <a:lnTo>
                  <a:pt x="1948" y="817"/>
                </a:lnTo>
                <a:lnTo>
                  <a:pt x="2020" y="805"/>
                </a:lnTo>
                <a:lnTo>
                  <a:pt x="2091" y="796"/>
                </a:lnTo>
                <a:lnTo>
                  <a:pt x="2163" y="791"/>
                </a:lnTo>
                <a:lnTo>
                  <a:pt x="2234" y="788"/>
                </a:lnTo>
                <a:lnTo>
                  <a:pt x="2305" y="791"/>
                </a:lnTo>
                <a:lnTo>
                  <a:pt x="2375" y="796"/>
                </a:lnTo>
                <a:lnTo>
                  <a:pt x="2445" y="805"/>
                </a:lnTo>
                <a:lnTo>
                  <a:pt x="2514" y="817"/>
                </a:lnTo>
                <a:lnTo>
                  <a:pt x="2582" y="832"/>
                </a:lnTo>
                <a:lnTo>
                  <a:pt x="2649" y="851"/>
                </a:lnTo>
                <a:lnTo>
                  <a:pt x="2715" y="873"/>
                </a:lnTo>
                <a:lnTo>
                  <a:pt x="2780" y="897"/>
                </a:lnTo>
                <a:lnTo>
                  <a:pt x="2843" y="925"/>
                </a:lnTo>
                <a:lnTo>
                  <a:pt x="2906" y="956"/>
                </a:lnTo>
                <a:lnTo>
                  <a:pt x="2966" y="989"/>
                </a:lnTo>
                <a:lnTo>
                  <a:pt x="3025" y="1026"/>
                </a:lnTo>
                <a:lnTo>
                  <a:pt x="3082" y="1065"/>
                </a:lnTo>
                <a:lnTo>
                  <a:pt x="3138" y="1107"/>
                </a:lnTo>
                <a:lnTo>
                  <a:pt x="3191" y="1152"/>
                </a:lnTo>
                <a:lnTo>
                  <a:pt x="3242" y="1199"/>
                </a:lnTo>
                <a:lnTo>
                  <a:pt x="3291" y="1249"/>
                </a:lnTo>
                <a:lnTo>
                  <a:pt x="3338" y="1302"/>
                </a:lnTo>
                <a:lnTo>
                  <a:pt x="3382" y="1356"/>
                </a:lnTo>
                <a:lnTo>
                  <a:pt x="3423" y="1414"/>
                </a:lnTo>
                <a:lnTo>
                  <a:pt x="3462" y="1474"/>
                </a:lnTo>
                <a:lnTo>
                  <a:pt x="3498" y="1535"/>
                </a:lnTo>
                <a:lnTo>
                  <a:pt x="3532" y="1600"/>
                </a:lnTo>
                <a:lnTo>
                  <a:pt x="3562" y="1665"/>
                </a:lnTo>
                <a:lnTo>
                  <a:pt x="3590" y="1734"/>
                </a:lnTo>
                <a:lnTo>
                  <a:pt x="3613" y="1804"/>
                </a:lnTo>
                <a:lnTo>
                  <a:pt x="3633" y="1876"/>
                </a:lnTo>
                <a:lnTo>
                  <a:pt x="3650" y="1947"/>
                </a:lnTo>
                <a:lnTo>
                  <a:pt x="3662" y="2019"/>
                </a:lnTo>
                <a:lnTo>
                  <a:pt x="3672" y="2090"/>
                </a:lnTo>
                <a:lnTo>
                  <a:pt x="3676" y="2162"/>
                </a:lnTo>
                <a:lnTo>
                  <a:pt x="3679" y="2232"/>
                </a:lnTo>
                <a:lnTo>
                  <a:pt x="3676" y="2303"/>
                </a:lnTo>
                <a:lnTo>
                  <a:pt x="3672" y="2373"/>
                </a:lnTo>
                <a:lnTo>
                  <a:pt x="3662" y="2443"/>
                </a:lnTo>
                <a:lnTo>
                  <a:pt x="3651" y="2511"/>
                </a:lnTo>
                <a:lnTo>
                  <a:pt x="3635" y="2580"/>
                </a:lnTo>
                <a:lnTo>
                  <a:pt x="3616" y="2646"/>
                </a:lnTo>
                <a:lnTo>
                  <a:pt x="3595" y="2712"/>
                </a:lnTo>
                <a:lnTo>
                  <a:pt x="3570" y="2778"/>
                </a:lnTo>
                <a:lnTo>
                  <a:pt x="3542" y="2841"/>
                </a:lnTo>
                <a:lnTo>
                  <a:pt x="3511" y="2903"/>
                </a:lnTo>
                <a:lnTo>
                  <a:pt x="3477" y="2964"/>
                </a:lnTo>
                <a:lnTo>
                  <a:pt x="3442" y="3023"/>
                </a:lnTo>
                <a:lnTo>
                  <a:pt x="3402" y="3079"/>
                </a:lnTo>
                <a:lnTo>
                  <a:pt x="3360" y="3135"/>
                </a:lnTo>
                <a:lnTo>
                  <a:pt x="3315" y="3188"/>
                </a:lnTo>
                <a:lnTo>
                  <a:pt x="3267" y="3240"/>
                </a:lnTo>
                <a:lnTo>
                  <a:pt x="3217" y="3288"/>
                </a:lnTo>
                <a:lnTo>
                  <a:pt x="3165" y="3334"/>
                </a:lnTo>
                <a:lnTo>
                  <a:pt x="3110" y="3379"/>
                </a:lnTo>
                <a:lnTo>
                  <a:pt x="3052" y="3421"/>
                </a:lnTo>
                <a:lnTo>
                  <a:pt x="2993" y="3459"/>
                </a:lnTo>
                <a:lnTo>
                  <a:pt x="2931" y="3496"/>
                </a:lnTo>
                <a:lnTo>
                  <a:pt x="2867" y="3528"/>
                </a:lnTo>
                <a:lnTo>
                  <a:pt x="2802" y="3559"/>
                </a:lnTo>
                <a:lnTo>
                  <a:pt x="2732" y="3586"/>
                </a:lnTo>
                <a:lnTo>
                  <a:pt x="2663" y="3610"/>
                </a:lnTo>
                <a:lnTo>
                  <a:pt x="2591" y="3630"/>
                </a:lnTo>
                <a:lnTo>
                  <a:pt x="2520" y="3646"/>
                </a:lnTo>
                <a:lnTo>
                  <a:pt x="2448" y="3659"/>
                </a:lnTo>
                <a:lnTo>
                  <a:pt x="2376" y="3668"/>
                </a:lnTo>
                <a:lnTo>
                  <a:pt x="2305" y="3672"/>
                </a:lnTo>
                <a:lnTo>
                  <a:pt x="2233" y="3675"/>
                </a:lnTo>
                <a:lnTo>
                  <a:pt x="2163" y="3672"/>
                </a:lnTo>
                <a:lnTo>
                  <a:pt x="2092" y="3668"/>
                </a:lnTo>
                <a:lnTo>
                  <a:pt x="2023" y="3659"/>
                </a:lnTo>
                <a:lnTo>
                  <a:pt x="1953" y="3647"/>
                </a:lnTo>
                <a:lnTo>
                  <a:pt x="1885" y="3632"/>
                </a:lnTo>
                <a:lnTo>
                  <a:pt x="1818" y="3614"/>
                </a:lnTo>
                <a:lnTo>
                  <a:pt x="1752" y="3592"/>
                </a:lnTo>
                <a:lnTo>
                  <a:pt x="1688" y="3566"/>
                </a:lnTo>
                <a:lnTo>
                  <a:pt x="1624" y="3539"/>
                </a:lnTo>
                <a:lnTo>
                  <a:pt x="1562" y="3509"/>
                </a:lnTo>
                <a:lnTo>
                  <a:pt x="1502" y="3475"/>
                </a:lnTo>
                <a:lnTo>
                  <a:pt x="1443" y="3438"/>
                </a:lnTo>
                <a:lnTo>
                  <a:pt x="1385" y="3399"/>
                </a:lnTo>
                <a:lnTo>
                  <a:pt x="1330" y="3356"/>
                </a:lnTo>
                <a:lnTo>
                  <a:pt x="1276" y="3312"/>
                </a:lnTo>
                <a:lnTo>
                  <a:pt x="1226" y="3264"/>
                </a:lnTo>
                <a:lnTo>
                  <a:pt x="1176" y="3214"/>
                </a:lnTo>
                <a:lnTo>
                  <a:pt x="1130" y="3162"/>
                </a:lnTo>
                <a:lnTo>
                  <a:pt x="1086" y="3107"/>
                </a:lnTo>
                <a:lnTo>
                  <a:pt x="1044" y="3050"/>
                </a:lnTo>
                <a:lnTo>
                  <a:pt x="1005" y="2990"/>
                </a:lnTo>
                <a:lnTo>
                  <a:pt x="969" y="2928"/>
                </a:lnTo>
                <a:lnTo>
                  <a:pt x="936" y="2865"/>
                </a:lnTo>
                <a:lnTo>
                  <a:pt x="905" y="2799"/>
                </a:lnTo>
                <a:lnTo>
                  <a:pt x="878" y="2731"/>
                </a:lnTo>
                <a:lnTo>
                  <a:pt x="855" y="2660"/>
                </a:lnTo>
                <a:close/>
              </a:path>
            </a:pathLst>
          </a:custGeom>
          <a:solidFill>
            <a:schemeClr val="accent6"/>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75" name="Oval 10">
            <a:extLst>
              <a:ext uri="{FF2B5EF4-FFF2-40B4-BE49-F238E27FC236}">
                <a16:creationId xmlns:a16="http://schemas.microsoft.com/office/drawing/2014/main" id="{45A08D0D-892C-4AF9-A81B-A08DDDF2887E}"/>
              </a:ext>
            </a:extLst>
          </p:cNvPr>
          <p:cNvSpPr/>
          <p:nvPr userDrawn="1"/>
        </p:nvSpPr>
        <p:spPr>
          <a:xfrm>
            <a:off x="8972402" y="1632352"/>
            <a:ext cx="856799" cy="856799"/>
          </a:xfrm>
          <a:prstGeom prst="ellipse">
            <a:avLst/>
          </a:prstGeom>
          <a:solidFill>
            <a:schemeClr val="accent6"/>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3200">
              <a:latin typeface="+mj-lt"/>
            </a:endParaRPr>
          </a:p>
        </p:txBody>
      </p:sp>
      <p:sp>
        <p:nvSpPr>
          <p:cNvPr id="176" name="Freeform 39">
            <a:extLst>
              <a:ext uri="{FF2B5EF4-FFF2-40B4-BE49-F238E27FC236}">
                <a16:creationId xmlns:a16="http://schemas.microsoft.com/office/drawing/2014/main" id="{F9F73BA0-D7A5-459E-9BCF-12E9E80055C7}"/>
              </a:ext>
            </a:extLst>
          </p:cNvPr>
          <p:cNvSpPr>
            <a:spLocks noEditPoints="1"/>
          </p:cNvSpPr>
          <p:nvPr userDrawn="1"/>
        </p:nvSpPr>
        <p:spPr bwMode="auto">
          <a:xfrm flipH="1">
            <a:off x="10372910" y="1322418"/>
            <a:ext cx="1454148" cy="1454146"/>
          </a:xfrm>
          <a:custGeom>
            <a:avLst/>
            <a:gdLst>
              <a:gd name="T0" fmla="*/ 4262 w 4468"/>
              <a:gd name="T1" fmla="*/ 1281 h 4464"/>
              <a:gd name="T2" fmla="*/ 3925 w 4468"/>
              <a:gd name="T3" fmla="*/ 1324 h 4464"/>
              <a:gd name="T4" fmla="*/ 3776 w 4468"/>
              <a:gd name="T5" fmla="*/ 1144 h 4464"/>
              <a:gd name="T6" fmla="*/ 3468 w 4468"/>
              <a:gd name="T7" fmla="*/ 805 h 4464"/>
              <a:gd name="T8" fmla="*/ 3435 w 4468"/>
              <a:gd name="T9" fmla="*/ 689 h 4464"/>
              <a:gd name="T10" fmla="*/ 3525 w 4468"/>
              <a:gd name="T11" fmla="*/ 371 h 4464"/>
              <a:gd name="T12" fmla="*/ 3037 w 4468"/>
              <a:gd name="T13" fmla="*/ 114 h 4464"/>
              <a:gd name="T14" fmla="*/ 2826 w 4468"/>
              <a:gd name="T15" fmla="*/ 368 h 4464"/>
              <a:gd name="T16" fmla="*/ 2711 w 4468"/>
              <a:gd name="T17" fmla="*/ 406 h 4464"/>
              <a:gd name="T18" fmla="*/ 2257 w 4468"/>
              <a:gd name="T19" fmla="*/ 346 h 4464"/>
              <a:gd name="T20" fmla="*/ 2024 w 4468"/>
              <a:gd name="T21" fmla="*/ 326 h 4464"/>
              <a:gd name="T22" fmla="*/ 1868 w 4468"/>
              <a:gd name="T23" fmla="*/ 24 h 4464"/>
              <a:gd name="T24" fmla="*/ 1339 w 4468"/>
              <a:gd name="T25" fmla="*/ 140 h 4464"/>
              <a:gd name="T26" fmla="*/ 1279 w 4468"/>
              <a:gd name="T27" fmla="*/ 233 h 4464"/>
              <a:gd name="T28" fmla="*/ 1312 w 4468"/>
              <a:gd name="T29" fmla="*/ 569 h 4464"/>
              <a:gd name="T30" fmla="*/ 1053 w 4468"/>
              <a:gd name="T31" fmla="*/ 760 h 4464"/>
              <a:gd name="T32" fmla="*/ 782 w 4468"/>
              <a:gd name="T33" fmla="*/ 1016 h 4464"/>
              <a:gd name="T34" fmla="*/ 457 w 4468"/>
              <a:gd name="T35" fmla="*/ 936 h 4464"/>
              <a:gd name="T36" fmla="*/ 349 w 4468"/>
              <a:gd name="T37" fmla="*/ 958 h 4464"/>
              <a:gd name="T38" fmla="*/ 120 w 4468"/>
              <a:gd name="T39" fmla="*/ 1455 h 4464"/>
              <a:gd name="T40" fmla="*/ 387 w 4468"/>
              <a:gd name="T41" fmla="*/ 1663 h 4464"/>
              <a:gd name="T42" fmla="*/ 388 w 4468"/>
              <a:gd name="T43" fmla="*/ 1836 h 4464"/>
              <a:gd name="T44" fmla="*/ 347 w 4468"/>
              <a:gd name="T45" fmla="*/ 2322 h 4464"/>
              <a:gd name="T46" fmla="*/ 307 w 4468"/>
              <a:gd name="T47" fmla="*/ 2463 h 4464"/>
              <a:gd name="T48" fmla="*/ 9 w 4468"/>
              <a:gd name="T49" fmla="*/ 2620 h 4464"/>
              <a:gd name="T50" fmla="*/ 153 w 4468"/>
              <a:gd name="T51" fmla="*/ 3148 h 4464"/>
              <a:gd name="T52" fmla="*/ 477 w 4468"/>
              <a:gd name="T53" fmla="*/ 3133 h 4464"/>
              <a:gd name="T54" fmla="*/ 591 w 4468"/>
              <a:gd name="T55" fmla="*/ 3170 h 4464"/>
              <a:gd name="T56" fmla="*/ 833 w 4468"/>
              <a:gd name="T57" fmla="*/ 3496 h 4464"/>
              <a:gd name="T58" fmla="*/ 1028 w 4468"/>
              <a:gd name="T59" fmla="*/ 3708 h 4464"/>
              <a:gd name="T60" fmla="*/ 930 w 4468"/>
              <a:gd name="T61" fmla="*/ 4032 h 4464"/>
              <a:gd name="T62" fmla="*/ 981 w 4468"/>
              <a:gd name="T63" fmla="*/ 4131 h 4464"/>
              <a:gd name="T64" fmla="*/ 1480 w 4468"/>
              <a:gd name="T65" fmla="*/ 4331 h 4464"/>
              <a:gd name="T66" fmla="*/ 1690 w 4468"/>
              <a:gd name="T67" fmla="*/ 4064 h 4464"/>
              <a:gd name="T68" fmla="*/ 1948 w 4468"/>
              <a:gd name="T69" fmla="*/ 4096 h 4464"/>
              <a:gd name="T70" fmla="*/ 2381 w 4468"/>
              <a:gd name="T71" fmla="*/ 4114 h 4464"/>
              <a:gd name="T72" fmla="*/ 2481 w 4468"/>
              <a:gd name="T73" fmla="*/ 4180 h 4464"/>
              <a:gd name="T74" fmla="*/ 2647 w 4468"/>
              <a:gd name="T75" fmla="*/ 4462 h 4464"/>
              <a:gd name="T76" fmla="*/ 3170 w 4468"/>
              <a:gd name="T77" fmla="*/ 4290 h 4464"/>
              <a:gd name="T78" fmla="*/ 3134 w 4468"/>
              <a:gd name="T79" fmla="*/ 3959 h 4464"/>
              <a:gd name="T80" fmla="*/ 3196 w 4468"/>
              <a:gd name="T81" fmla="*/ 3855 h 4464"/>
              <a:gd name="T82" fmla="*/ 3580 w 4468"/>
              <a:gd name="T83" fmla="*/ 3554 h 4464"/>
              <a:gd name="T84" fmla="*/ 3741 w 4468"/>
              <a:gd name="T85" fmla="*/ 3430 h 4464"/>
              <a:gd name="T86" fmla="*/ 4063 w 4468"/>
              <a:gd name="T87" fmla="*/ 3534 h 4464"/>
              <a:gd name="T88" fmla="*/ 4350 w 4468"/>
              <a:gd name="T89" fmla="*/ 3070 h 4464"/>
              <a:gd name="T90" fmla="*/ 4317 w 4468"/>
              <a:gd name="T91" fmla="*/ 2965 h 4464"/>
              <a:gd name="T92" fmla="*/ 4061 w 4468"/>
              <a:gd name="T93" fmla="*/ 2747 h 4464"/>
              <a:gd name="T94" fmla="*/ 4114 w 4468"/>
              <a:gd name="T95" fmla="*/ 2406 h 4464"/>
              <a:gd name="T96" fmla="*/ 4124 w 4468"/>
              <a:gd name="T97" fmla="*/ 2057 h 4464"/>
              <a:gd name="T98" fmla="*/ 4416 w 4468"/>
              <a:gd name="T99" fmla="*/ 1889 h 4464"/>
              <a:gd name="T100" fmla="*/ 4468 w 4468"/>
              <a:gd name="T101" fmla="*/ 1791 h 4464"/>
              <a:gd name="T102" fmla="*/ 805 w 4468"/>
              <a:gd name="T103" fmla="*/ 2021 h 4464"/>
              <a:gd name="T104" fmla="*/ 1200 w 4468"/>
              <a:gd name="T105" fmla="*/ 1225 h 4464"/>
              <a:gd name="T106" fmla="*/ 2020 w 4468"/>
              <a:gd name="T107" fmla="*/ 805 h 4464"/>
              <a:gd name="T108" fmla="*/ 2906 w 4468"/>
              <a:gd name="T109" fmla="*/ 956 h 4464"/>
              <a:gd name="T110" fmla="*/ 3532 w 4468"/>
              <a:gd name="T111" fmla="*/ 1600 h 4464"/>
              <a:gd name="T112" fmla="*/ 3651 w 4468"/>
              <a:gd name="T113" fmla="*/ 2511 h 4464"/>
              <a:gd name="T114" fmla="*/ 3217 w 4468"/>
              <a:gd name="T115" fmla="*/ 3288 h 4464"/>
              <a:gd name="T116" fmla="*/ 2376 w 4468"/>
              <a:gd name="T117" fmla="*/ 3668 h 4464"/>
              <a:gd name="T118" fmla="*/ 1502 w 4468"/>
              <a:gd name="T119" fmla="*/ 3475 h 4464"/>
              <a:gd name="T120" fmla="*/ 905 w 4468"/>
              <a:gd name="T121" fmla="*/ 2799 h 4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68" h="4464">
                <a:moveTo>
                  <a:pt x="4464" y="1774"/>
                </a:moveTo>
                <a:lnTo>
                  <a:pt x="4331" y="1347"/>
                </a:lnTo>
                <a:lnTo>
                  <a:pt x="4328" y="1338"/>
                </a:lnTo>
                <a:lnTo>
                  <a:pt x="4324" y="1330"/>
                </a:lnTo>
                <a:lnTo>
                  <a:pt x="4320" y="1322"/>
                </a:lnTo>
                <a:lnTo>
                  <a:pt x="4314" y="1315"/>
                </a:lnTo>
                <a:lnTo>
                  <a:pt x="4308" y="1308"/>
                </a:lnTo>
                <a:lnTo>
                  <a:pt x="4301" y="1302"/>
                </a:lnTo>
                <a:lnTo>
                  <a:pt x="4294" y="1296"/>
                </a:lnTo>
                <a:lnTo>
                  <a:pt x="4286" y="1292"/>
                </a:lnTo>
                <a:lnTo>
                  <a:pt x="4278" y="1288"/>
                </a:lnTo>
                <a:lnTo>
                  <a:pt x="4270" y="1285"/>
                </a:lnTo>
                <a:lnTo>
                  <a:pt x="4262" y="1281"/>
                </a:lnTo>
                <a:lnTo>
                  <a:pt x="4253" y="1280"/>
                </a:lnTo>
                <a:lnTo>
                  <a:pt x="4244" y="1279"/>
                </a:lnTo>
                <a:lnTo>
                  <a:pt x="4235" y="1278"/>
                </a:lnTo>
                <a:lnTo>
                  <a:pt x="4226" y="1279"/>
                </a:lnTo>
                <a:lnTo>
                  <a:pt x="4217" y="1280"/>
                </a:lnTo>
                <a:lnTo>
                  <a:pt x="3990" y="1330"/>
                </a:lnTo>
                <a:lnTo>
                  <a:pt x="3981" y="1332"/>
                </a:lnTo>
                <a:lnTo>
                  <a:pt x="3972" y="1332"/>
                </a:lnTo>
                <a:lnTo>
                  <a:pt x="3962" y="1332"/>
                </a:lnTo>
                <a:lnTo>
                  <a:pt x="3952" y="1331"/>
                </a:lnTo>
                <a:lnTo>
                  <a:pt x="3943" y="1330"/>
                </a:lnTo>
                <a:lnTo>
                  <a:pt x="3934" y="1327"/>
                </a:lnTo>
                <a:lnTo>
                  <a:pt x="3925" y="1324"/>
                </a:lnTo>
                <a:lnTo>
                  <a:pt x="3915" y="1320"/>
                </a:lnTo>
                <a:lnTo>
                  <a:pt x="3906" y="1316"/>
                </a:lnTo>
                <a:lnTo>
                  <a:pt x="3898" y="1311"/>
                </a:lnTo>
                <a:lnTo>
                  <a:pt x="3890" y="1305"/>
                </a:lnTo>
                <a:lnTo>
                  <a:pt x="3883" y="1300"/>
                </a:lnTo>
                <a:lnTo>
                  <a:pt x="3876" y="1293"/>
                </a:lnTo>
                <a:lnTo>
                  <a:pt x="3869" y="1286"/>
                </a:lnTo>
                <a:lnTo>
                  <a:pt x="3863" y="1279"/>
                </a:lnTo>
                <a:lnTo>
                  <a:pt x="3859" y="1271"/>
                </a:lnTo>
                <a:lnTo>
                  <a:pt x="3838" y="1238"/>
                </a:lnTo>
                <a:lnTo>
                  <a:pt x="3818" y="1206"/>
                </a:lnTo>
                <a:lnTo>
                  <a:pt x="3798" y="1175"/>
                </a:lnTo>
                <a:lnTo>
                  <a:pt x="3776" y="1144"/>
                </a:lnTo>
                <a:lnTo>
                  <a:pt x="3754" y="1113"/>
                </a:lnTo>
                <a:lnTo>
                  <a:pt x="3730" y="1083"/>
                </a:lnTo>
                <a:lnTo>
                  <a:pt x="3707" y="1053"/>
                </a:lnTo>
                <a:lnTo>
                  <a:pt x="3684" y="1024"/>
                </a:lnTo>
                <a:lnTo>
                  <a:pt x="3659" y="995"/>
                </a:lnTo>
                <a:lnTo>
                  <a:pt x="3635" y="967"/>
                </a:lnTo>
                <a:lnTo>
                  <a:pt x="3609" y="940"/>
                </a:lnTo>
                <a:lnTo>
                  <a:pt x="3584" y="913"/>
                </a:lnTo>
                <a:lnTo>
                  <a:pt x="3557" y="887"/>
                </a:lnTo>
                <a:lnTo>
                  <a:pt x="3531" y="861"/>
                </a:lnTo>
                <a:lnTo>
                  <a:pt x="3503" y="836"/>
                </a:lnTo>
                <a:lnTo>
                  <a:pt x="3475" y="811"/>
                </a:lnTo>
                <a:lnTo>
                  <a:pt x="3468" y="805"/>
                </a:lnTo>
                <a:lnTo>
                  <a:pt x="3462" y="798"/>
                </a:lnTo>
                <a:lnTo>
                  <a:pt x="3457" y="790"/>
                </a:lnTo>
                <a:lnTo>
                  <a:pt x="3451" y="781"/>
                </a:lnTo>
                <a:lnTo>
                  <a:pt x="3446" y="773"/>
                </a:lnTo>
                <a:lnTo>
                  <a:pt x="3443" y="764"/>
                </a:lnTo>
                <a:lnTo>
                  <a:pt x="3439" y="755"/>
                </a:lnTo>
                <a:lnTo>
                  <a:pt x="3437" y="746"/>
                </a:lnTo>
                <a:lnTo>
                  <a:pt x="3435" y="736"/>
                </a:lnTo>
                <a:lnTo>
                  <a:pt x="3434" y="727"/>
                </a:lnTo>
                <a:lnTo>
                  <a:pt x="3432" y="717"/>
                </a:lnTo>
                <a:lnTo>
                  <a:pt x="3432" y="708"/>
                </a:lnTo>
                <a:lnTo>
                  <a:pt x="3434" y="698"/>
                </a:lnTo>
                <a:lnTo>
                  <a:pt x="3435" y="689"/>
                </a:lnTo>
                <a:lnTo>
                  <a:pt x="3437" y="680"/>
                </a:lnTo>
                <a:lnTo>
                  <a:pt x="3440" y="671"/>
                </a:lnTo>
                <a:lnTo>
                  <a:pt x="3531" y="457"/>
                </a:lnTo>
                <a:lnTo>
                  <a:pt x="3534" y="449"/>
                </a:lnTo>
                <a:lnTo>
                  <a:pt x="3536" y="440"/>
                </a:lnTo>
                <a:lnTo>
                  <a:pt x="3538" y="431"/>
                </a:lnTo>
                <a:lnTo>
                  <a:pt x="3539" y="421"/>
                </a:lnTo>
                <a:lnTo>
                  <a:pt x="3539" y="413"/>
                </a:lnTo>
                <a:lnTo>
                  <a:pt x="3538" y="404"/>
                </a:lnTo>
                <a:lnTo>
                  <a:pt x="3535" y="395"/>
                </a:lnTo>
                <a:lnTo>
                  <a:pt x="3533" y="387"/>
                </a:lnTo>
                <a:lnTo>
                  <a:pt x="3529" y="379"/>
                </a:lnTo>
                <a:lnTo>
                  <a:pt x="3525" y="371"/>
                </a:lnTo>
                <a:lnTo>
                  <a:pt x="3520" y="363"/>
                </a:lnTo>
                <a:lnTo>
                  <a:pt x="3514" y="356"/>
                </a:lnTo>
                <a:lnTo>
                  <a:pt x="3509" y="349"/>
                </a:lnTo>
                <a:lnTo>
                  <a:pt x="3502" y="343"/>
                </a:lnTo>
                <a:lnTo>
                  <a:pt x="3495" y="337"/>
                </a:lnTo>
                <a:lnTo>
                  <a:pt x="3487" y="333"/>
                </a:lnTo>
                <a:lnTo>
                  <a:pt x="3090" y="125"/>
                </a:lnTo>
                <a:lnTo>
                  <a:pt x="3082" y="120"/>
                </a:lnTo>
                <a:lnTo>
                  <a:pt x="3073" y="118"/>
                </a:lnTo>
                <a:lnTo>
                  <a:pt x="3064" y="116"/>
                </a:lnTo>
                <a:lnTo>
                  <a:pt x="3056" y="114"/>
                </a:lnTo>
                <a:lnTo>
                  <a:pt x="3046" y="113"/>
                </a:lnTo>
                <a:lnTo>
                  <a:pt x="3037" y="114"/>
                </a:lnTo>
                <a:lnTo>
                  <a:pt x="3028" y="116"/>
                </a:lnTo>
                <a:lnTo>
                  <a:pt x="3020" y="117"/>
                </a:lnTo>
                <a:lnTo>
                  <a:pt x="3011" y="120"/>
                </a:lnTo>
                <a:lnTo>
                  <a:pt x="3003" y="124"/>
                </a:lnTo>
                <a:lnTo>
                  <a:pt x="2994" y="127"/>
                </a:lnTo>
                <a:lnTo>
                  <a:pt x="2988" y="132"/>
                </a:lnTo>
                <a:lnTo>
                  <a:pt x="2981" y="138"/>
                </a:lnTo>
                <a:lnTo>
                  <a:pt x="2974" y="144"/>
                </a:lnTo>
                <a:lnTo>
                  <a:pt x="2968" y="151"/>
                </a:lnTo>
                <a:lnTo>
                  <a:pt x="2962" y="158"/>
                </a:lnTo>
                <a:lnTo>
                  <a:pt x="2837" y="353"/>
                </a:lnTo>
                <a:lnTo>
                  <a:pt x="2832" y="361"/>
                </a:lnTo>
                <a:lnTo>
                  <a:pt x="2826" y="368"/>
                </a:lnTo>
                <a:lnTo>
                  <a:pt x="2819" y="375"/>
                </a:lnTo>
                <a:lnTo>
                  <a:pt x="2812" y="381"/>
                </a:lnTo>
                <a:lnTo>
                  <a:pt x="2804" y="387"/>
                </a:lnTo>
                <a:lnTo>
                  <a:pt x="2796" y="391"/>
                </a:lnTo>
                <a:lnTo>
                  <a:pt x="2787" y="396"/>
                </a:lnTo>
                <a:lnTo>
                  <a:pt x="2777" y="399"/>
                </a:lnTo>
                <a:lnTo>
                  <a:pt x="2768" y="403"/>
                </a:lnTo>
                <a:lnTo>
                  <a:pt x="2759" y="405"/>
                </a:lnTo>
                <a:lnTo>
                  <a:pt x="2750" y="408"/>
                </a:lnTo>
                <a:lnTo>
                  <a:pt x="2740" y="408"/>
                </a:lnTo>
                <a:lnTo>
                  <a:pt x="2730" y="409"/>
                </a:lnTo>
                <a:lnTo>
                  <a:pt x="2721" y="408"/>
                </a:lnTo>
                <a:lnTo>
                  <a:pt x="2711" y="406"/>
                </a:lnTo>
                <a:lnTo>
                  <a:pt x="2702" y="405"/>
                </a:lnTo>
                <a:lnTo>
                  <a:pt x="2666" y="396"/>
                </a:lnTo>
                <a:lnTo>
                  <a:pt x="2629" y="388"/>
                </a:lnTo>
                <a:lnTo>
                  <a:pt x="2594" y="380"/>
                </a:lnTo>
                <a:lnTo>
                  <a:pt x="2557" y="374"/>
                </a:lnTo>
                <a:lnTo>
                  <a:pt x="2520" y="367"/>
                </a:lnTo>
                <a:lnTo>
                  <a:pt x="2483" y="363"/>
                </a:lnTo>
                <a:lnTo>
                  <a:pt x="2446" y="358"/>
                </a:lnTo>
                <a:lnTo>
                  <a:pt x="2409" y="353"/>
                </a:lnTo>
                <a:lnTo>
                  <a:pt x="2371" y="351"/>
                </a:lnTo>
                <a:lnTo>
                  <a:pt x="2334" y="349"/>
                </a:lnTo>
                <a:lnTo>
                  <a:pt x="2295" y="346"/>
                </a:lnTo>
                <a:lnTo>
                  <a:pt x="2257" y="346"/>
                </a:lnTo>
                <a:lnTo>
                  <a:pt x="2220" y="346"/>
                </a:lnTo>
                <a:lnTo>
                  <a:pt x="2182" y="346"/>
                </a:lnTo>
                <a:lnTo>
                  <a:pt x="2144" y="348"/>
                </a:lnTo>
                <a:lnTo>
                  <a:pt x="2106" y="350"/>
                </a:lnTo>
                <a:lnTo>
                  <a:pt x="2097" y="350"/>
                </a:lnTo>
                <a:lnTo>
                  <a:pt x="2086" y="350"/>
                </a:lnTo>
                <a:lnTo>
                  <a:pt x="2077" y="349"/>
                </a:lnTo>
                <a:lnTo>
                  <a:pt x="2068" y="346"/>
                </a:lnTo>
                <a:lnTo>
                  <a:pt x="2059" y="344"/>
                </a:lnTo>
                <a:lnTo>
                  <a:pt x="2049" y="341"/>
                </a:lnTo>
                <a:lnTo>
                  <a:pt x="2041" y="336"/>
                </a:lnTo>
                <a:lnTo>
                  <a:pt x="2032" y="331"/>
                </a:lnTo>
                <a:lnTo>
                  <a:pt x="2024" y="326"/>
                </a:lnTo>
                <a:lnTo>
                  <a:pt x="2017" y="320"/>
                </a:lnTo>
                <a:lnTo>
                  <a:pt x="2009" y="314"/>
                </a:lnTo>
                <a:lnTo>
                  <a:pt x="2002" y="307"/>
                </a:lnTo>
                <a:lnTo>
                  <a:pt x="1996" y="299"/>
                </a:lnTo>
                <a:lnTo>
                  <a:pt x="1990" y="292"/>
                </a:lnTo>
                <a:lnTo>
                  <a:pt x="1986" y="284"/>
                </a:lnTo>
                <a:lnTo>
                  <a:pt x="1982" y="276"/>
                </a:lnTo>
                <a:lnTo>
                  <a:pt x="1895" y="61"/>
                </a:lnTo>
                <a:lnTo>
                  <a:pt x="1891" y="52"/>
                </a:lnTo>
                <a:lnTo>
                  <a:pt x="1886" y="45"/>
                </a:lnTo>
                <a:lnTo>
                  <a:pt x="1881" y="37"/>
                </a:lnTo>
                <a:lnTo>
                  <a:pt x="1875" y="30"/>
                </a:lnTo>
                <a:lnTo>
                  <a:pt x="1868" y="24"/>
                </a:lnTo>
                <a:lnTo>
                  <a:pt x="1861" y="19"/>
                </a:lnTo>
                <a:lnTo>
                  <a:pt x="1854" y="14"/>
                </a:lnTo>
                <a:lnTo>
                  <a:pt x="1846" y="9"/>
                </a:lnTo>
                <a:lnTo>
                  <a:pt x="1838" y="6"/>
                </a:lnTo>
                <a:lnTo>
                  <a:pt x="1829" y="4"/>
                </a:lnTo>
                <a:lnTo>
                  <a:pt x="1821" y="1"/>
                </a:lnTo>
                <a:lnTo>
                  <a:pt x="1811" y="0"/>
                </a:lnTo>
                <a:lnTo>
                  <a:pt x="1802" y="0"/>
                </a:lnTo>
                <a:lnTo>
                  <a:pt x="1793" y="0"/>
                </a:lnTo>
                <a:lnTo>
                  <a:pt x="1785" y="2"/>
                </a:lnTo>
                <a:lnTo>
                  <a:pt x="1776" y="5"/>
                </a:lnTo>
                <a:lnTo>
                  <a:pt x="1347" y="138"/>
                </a:lnTo>
                <a:lnTo>
                  <a:pt x="1339" y="140"/>
                </a:lnTo>
                <a:lnTo>
                  <a:pt x="1331" y="144"/>
                </a:lnTo>
                <a:lnTo>
                  <a:pt x="1323" y="149"/>
                </a:lnTo>
                <a:lnTo>
                  <a:pt x="1316" y="155"/>
                </a:lnTo>
                <a:lnTo>
                  <a:pt x="1309" y="161"/>
                </a:lnTo>
                <a:lnTo>
                  <a:pt x="1303" y="168"/>
                </a:lnTo>
                <a:lnTo>
                  <a:pt x="1297" y="174"/>
                </a:lnTo>
                <a:lnTo>
                  <a:pt x="1293" y="181"/>
                </a:lnTo>
                <a:lnTo>
                  <a:pt x="1288" y="189"/>
                </a:lnTo>
                <a:lnTo>
                  <a:pt x="1284" y="198"/>
                </a:lnTo>
                <a:lnTo>
                  <a:pt x="1282" y="207"/>
                </a:lnTo>
                <a:lnTo>
                  <a:pt x="1280" y="215"/>
                </a:lnTo>
                <a:lnTo>
                  <a:pt x="1279" y="224"/>
                </a:lnTo>
                <a:lnTo>
                  <a:pt x="1279" y="233"/>
                </a:lnTo>
                <a:lnTo>
                  <a:pt x="1280" y="243"/>
                </a:lnTo>
                <a:lnTo>
                  <a:pt x="1281" y="252"/>
                </a:lnTo>
                <a:lnTo>
                  <a:pt x="1331" y="478"/>
                </a:lnTo>
                <a:lnTo>
                  <a:pt x="1333" y="487"/>
                </a:lnTo>
                <a:lnTo>
                  <a:pt x="1333" y="496"/>
                </a:lnTo>
                <a:lnTo>
                  <a:pt x="1333" y="506"/>
                </a:lnTo>
                <a:lnTo>
                  <a:pt x="1332" y="515"/>
                </a:lnTo>
                <a:lnTo>
                  <a:pt x="1331" y="524"/>
                </a:lnTo>
                <a:lnTo>
                  <a:pt x="1328" y="533"/>
                </a:lnTo>
                <a:lnTo>
                  <a:pt x="1325" y="543"/>
                </a:lnTo>
                <a:lnTo>
                  <a:pt x="1321" y="552"/>
                </a:lnTo>
                <a:lnTo>
                  <a:pt x="1317" y="561"/>
                </a:lnTo>
                <a:lnTo>
                  <a:pt x="1312" y="569"/>
                </a:lnTo>
                <a:lnTo>
                  <a:pt x="1306" y="577"/>
                </a:lnTo>
                <a:lnTo>
                  <a:pt x="1301" y="585"/>
                </a:lnTo>
                <a:lnTo>
                  <a:pt x="1294" y="592"/>
                </a:lnTo>
                <a:lnTo>
                  <a:pt x="1287" y="598"/>
                </a:lnTo>
                <a:lnTo>
                  <a:pt x="1280" y="604"/>
                </a:lnTo>
                <a:lnTo>
                  <a:pt x="1272" y="610"/>
                </a:lnTo>
                <a:lnTo>
                  <a:pt x="1239" y="629"/>
                </a:lnTo>
                <a:lnTo>
                  <a:pt x="1207" y="649"/>
                </a:lnTo>
                <a:lnTo>
                  <a:pt x="1175" y="670"/>
                </a:lnTo>
                <a:lnTo>
                  <a:pt x="1144" y="691"/>
                </a:lnTo>
                <a:lnTo>
                  <a:pt x="1113" y="713"/>
                </a:lnTo>
                <a:lnTo>
                  <a:pt x="1083" y="736"/>
                </a:lnTo>
                <a:lnTo>
                  <a:pt x="1053" y="760"/>
                </a:lnTo>
                <a:lnTo>
                  <a:pt x="1024" y="784"/>
                </a:lnTo>
                <a:lnTo>
                  <a:pt x="996" y="808"/>
                </a:lnTo>
                <a:lnTo>
                  <a:pt x="968" y="832"/>
                </a:lnTo>
                <a:lnTo>
                  <a:pt x="940" y="858"/>
                </a:lnTo>
                <a:lnTo>
                  <a:pt x="914" y="884"/>
                </a:lnTo>
                <a:lnTo>
                  <a:pt x="887" y="910"/>
                </a:lnTo>
                <a:lnTo>
                  <a:pt x="860" y="937"/>
                </a:lnTo>
                <a:lnTo>
                  <a:pt x="835" y="964"/>
                </a:lnTo>
                <a:lnTo>
                  <a:pt x="811" y="992"/>
                </a:lnTo>
                <a:lnTo>
                  <a:pt x="805" y="998"/>
                </a:lnTo>
                <a:lnTo>
                  <a:pt x="797" y="1005"/>
                </a:lnTo>
                <a:lnTo>
                  <a:pt x="790" y="1011"/>
                </a:lnTo>
                <a:lnTo>
                  <a:pt x="782" y="1016"/>
                </a:lnTo>
                <a:lnTo>
                  <a:pt x="774" y="1020"/>
                </a:lnTo>
                <a:lnTo>
                  <a:pt x="765" y="1024"/>
                </a:lnTo>
                <a:lnTo>
                  <a:pt x="755" y="1027"/>
                </a:lnTo>
                <a:lnTo>
                  <a:pt x="746" y="1031"/>
                </a:lnTo>
                <a:lnTo>
                  <a:pt x="737" y="1032"/>
                </a:lnTo>
                <a:lnTo>
                  <a:pt x="726" y="1034"/>
                </a:lnTo>
                <a:lnTo>
                  <a:pt x="717" y="1034"/>
                </a:lnTo>
                <a:lnTo>
                  <a:pt x="708" y="1034"/>
                </a:lnTo>
                <a:lnTo>
                  <a:pt x="698" y="1033"/>
                </a:lnTo>
                <a:lnTo>
                  <a:pt x="688" y="1032"/>
                </a:lnTo>
                <a:lnTo>
                  <a:pt x="679" y="1030"/>
                </a:lnTo>
                <a:lnTo>
                  <a:pt x="671" y="1026"/>
                </a:lnTo>
                <a:lnTo>
                  <a:pt x="457" y="936"/>
                </a:lnTo>
                <a:lnTo>
                  <a:pt x="448" y="933"/>
                </a:lnTo>
                <a:lnTo>
                  <a:pt x="440" y="930"/>
                </a:lnTo>
                <a:lnTo>
                  <a:pt x="431" y="929"/>
                </a:lnTo>
                <a:lnTo>
                  <a:pt x="421" y="928"/>
                </a:lnTo>
                <a:lnTo>
                  <a:pt x="412" y="929"/>
                </a:lnTo>
                <a:lnTo>
                  <a:pt x="404" y="930"/>
                </a:lnTo>
                <a:lnTo>
                  <a:pt x="395" y="932"/>
                </a:lnTo>
                <a:lnTo>
                  <a:pt x="387" y="935"/>
                </a:lnTo>
                <a:lnTo>
                  <a:pt x="377" y="938"/>
                </a:lnTo>
                <a:lnTo>
                  <a:pt x="369" y="942"/>
                </a:lnTo>
                <a:lnTo>
                  <a:pt x="362" y="947"/>
                </a:lnTo>
                <a:lnTo>
                  <a:pt x="356" y="952"/>
                </a:lnTo>
                <a:lnTo>
                  <a:pt x="349" y="958"/>
                </a:lnTo>
                <a:lnTo>
                  <a:pt x="343" y="965"/>
                </a:lnTo>
                <a:lnTo>
                  <a:pt x="337" y="973"/>
                </a:lnTo>
                <a:lnTo>
                  <a:pt x="332" y="980"/>
                </a:lnTo>
                <a:lnTo>
                  <a:pt x="124" y="1377"/>
                </a:lnTo>
                <a:lnTo>
                  <a:pt x="120" y="1385"/>
                </a:lnTo>
                <a:lnTo>
                  <a:pt x="117" y="1393"/>
                </a:lnTo>
                <a:lnTo>
                  <a:pt x="115" y="1402"/>
                </a:lnTo>
                <a:lnTo>
                  <a:pt x="114" y="1412"/>
                </a:lnTo>
                <a:lnTo>
                  <a:pt x="113" y="1420"/>
                </a:lnTo>
                <a:lnTo>
                  <a:pt x="114" y="1429"/>
                </a:lnTo>
                <a:lnTo>
                  <a:pt x="115" y="1438"/>
                </a:lnTo>
                <a:lnTo>
                  <a:pt x="116" y="1447"/>
                </a:lnTo>
                <a:lnTo>
                  <a:pt x="120" y="1455"/>
                </a:lnTo>
                <a:lnTo>
                  <a:pt x="122" y="1464"/>
                </a:lnTo>
                <a:lnTo>
                  <a:pt x="127" y="1472"/>
                </a:lnTo>
                <a:lnTo>
                  <a:pt x="131" y="1480"/>
                </a:lnTo>
                <a:lnTo>
                  <a:pt x="137" y="1487"/>
                </a:lnTo>
                <a:lnTo>
                  <a:pt x="143" y="1494"/>
                </a:lnTo>
                <a:lnTo>
                  <a:pt x="150" y="1499"/>
                </a:lnTo>
                <a:lnTo>
                  <a:pt x="158" y="1504"/>
                </a:lnTo>
                <a:lnTo>
                  <a:pt x="353" y="1630"/>
                </a:lnTo>
                <a:lnTo>
                  <a:pt x="361" y="1634"/>
                </a:lnTo>
                <a:lnTo>
                  <a:pt x="368" y="1641"/>
                </a:lnTo>
                <a:lnTo>
                  <a:pt x="375" y="1647"/>
                </a:lnTo>
                <a:lnTo>
                  <a:pt x="381" y="1655"/>
                </a:lnTo>
                <a:lnTo>
                  <a:pt x="387" y="1663"/>
                </a:lnTo>
                <a:lnTo>
                  <a:pt x="391" y="1671"/>
                </a:lnTo>
                <a:lnTo>
                  <a:pt x="396" y="1679"/>
                </a:lnTo>
                <a:lnTo>
                  <a:pt x="399" y="1689"/>
                </a:lnTo>
                <a:lnTo>
                  <a:pt x="403" y="1698"/>
                </a:lnTo>
                <a:lnTo>
                  <a:pt x="405" y="1707"/>
                </a:lnTo>
                <a:lnTo>
                  <a:pt x="406" y="1716"/>
                </a:lnTo>
                <a:lnTo>
                  <a:pt x="407" y="1727"/>
                </a:lnTo>
                <a:lnTo>
                  <a:pt x="409" y="1736"/>
                </a:lnTo>
                <a:lnTo>
                  <a:pt x="407" y="1745"/>
                </a:lnTo>
                <a:lnTo>
                  <a:pt x="406" y="1754"/>
                </a:lnTo>
                <a:lnTo>
                  <a:pt x="405" y="1764"/>
                </a:lnTo>
                <a:lnTo>
                  <a:pt x="396" y="1801"/>
                </a:lnTo>
                <a:lnTo>
                  <a:pt x="388" y="1836"/>
                </a:lnTo>
                <a:lnTo>
                  <a:pt x="380" y="1873"/>
                </a:lnTo>
                <a:lnTo>
                  <a:pt x="373" y="1909"/>
                </a:lnTo>
                <a:lnTo>
                  <a:pt x="367" y="1946"/>
                </a:lnTo>
                <a:lnTo>
                  <a:pt x="362" y="1983"/>
                </a:lnTo>
                <a:lnTo>
                  <a:pt x="358" y="2020"/>
                </a:lnTo>
                <a:lnTo>
                  <a:pt x="353" y="2058"/>
                </a:lnTo>
                <a:lnTo>
                  <a:pt x="351" y="2095"/>
                </a:lnTo>
                <a:lnTo>
                  <a:pt x="347" y="2133"/>
                </a:lnTo>
                <a:lnTo>
                  <a:pt x="346" y="2170"/>
                </a:lnTo>
                <a:lnTo>
                  <a:pt x="345" y="2208"/>
                </a:lnTo>
                <a:lnTo>
                  <a:pt x="345" y="2246"/>
                </a:lnTo>
                <a:lnTo>
                  <a:pt x="346" y="2284"/>
                </a:lnTo>
                <a:lnTo>
                  <a:pt x="347" y="2322"/>
                </a:lnTo>
                <a:lnTo>
                  <a:pt x="350" y="2360"/>
                </a:lnTo>
                <a:lnTo>
                  <a:pt x="350" y="2369"/>
                </a:lnTo>
                <a:lnTo>
                  <a:pt x="350" y="2379"/>
                </a:lnTo>
                <a:lnTo>
                  <a:pt x="349" y="2388"/>
                </a:lnTo>
                <a:lnTo>
                  <a:pt x="346" y="2397"/>
                </a:lnTo>
                <a:lnTo>
                  <a:pt x="343" y="2406"/>
                </a:lnTo>
                <a:lnTo>
                  <a:pt x="339" y="2416"/>
                </a:lnTo>
                <a:lnTo>
                  <a:pt x="336" y="2425"/>
                </a:lnTo>
                <a:lnTo>
                  <a:pt x="331" y="2433"/>
                </a:lnTo>
                <a:lnTo>
                  <a:pt x="325" y="2441"/>
                </a:lnTo>
                <a:lnTo>
                  <a:pt x="320" y="2449"/>
                </a:lnTo>
                <a:lnTo>
                  <a:pt x="313" y="2456"/>
                </a:lnTo>
                <a:lnTo>
                  <a:pt x="307" y="2463"/>
                </a:lnTo>
                <a:lnTo>
                  <a:pt x="299" y="2469"/>
                </a:lnTo>
                <a:lnTo>
                  <a:pt x="292" y="2474"/>
                </a:lnTo>
                <a:lnTo>
                  <a:pt x="284" y="2479"/>
                </a:lnTo>
                <a:lnTo>
                  <a:pt x="275" y="2483"/>
                </a:lnTo>
                <a:lnTo>
                  <a:pt x="60" y="2570"/>
                </a:lnTo>
                <a:lnTo>
                  <a:pt x="52" y="2575"/>
                </a:lnTo>
                <a:lnTo>
                  <a:pt x="44" y="2580"/>
                </a:lnTo>
                <a:lnTo>
                  <a:pt x="37" y="2584"/>
                </a:lnTo>
                <a:lnTo>
                  <a:pt x="30" y="2590"/>
                </a:lnTo>
                <a:lnTo>
                  <a:pt x="24" y="2597"/>
                </a:lnTo>
                <a:lnTo>
                  <a:pt x="18" y="2604"/>
                </a:lnTo>
                <a:lnTo>
                  <a:pt x="13" y="2612"/>
                </a:lnTo>
                <a:lnTo>
                  <a:pt x="9" y="2620"/>
                </a:lnTo>
                <a:lnTo>
                  <a:pt x="5" y="2628"/>
                </a:lnTo>
                <a:lnTo>
                  <a:pt x="3" y="2636"/>
                </a:lnTo>
                <a:lnTo>
                  <a:pt x="1" y="2645"/>
                </a:lnTo>
                <a:lnTo>
                  <a:pt x="0" y="2653"/>
                </a:lnTo>
                <a:lnTo>
                  <a:pt x="0" y="2663"/>
                </a:lnTo>
                <a:lnTo>
                  <a:pt x="0" y="2672"/>
                </a:lnTo>
                <a:lnTo>
                  <a:pt x="1" y="2681"/>
                </a:lnTo>
                <a:lnTo>
                  <a:pt x="3" y="2690"/>
                </a:lnTo>
                <a:lnTo>
                  <a:pt x="136" y="3117"/>
                </a:lnTo>
                <a:lnTo>
                  <a:pt x="139" y="3125"/>
                </a:lnTo>
                <a:lnTo>
                  <a:pt x="143" y="3133"/>
                </a:lnTo>
                <a:lnTo>
                  <a:pt x="149" y="3142"/>
                </a:lnTo>
                <a:lnTo>
                  <a:pt x="153" y="3148"/>
                </a:lnTo>
                <a:lnTo>
                  <a:pt x="159" y="3155"/>
                </a:lnTo>
                <a:lnTo>
                  <a:pt x="166" y="3161"/>
                </a:lnTo>
                <a:lnTo>
                  <a:pt x="173" y="3167"/>
                </a:lnTo>
                <a:lnTo>
                  <a:pt x="181" y="3172"/>
                </a:lnTo>
                <a:lnTo>
                  <a:pt x="189" y="3176"/>
                </a:lnTo>
                <a:lnTo>
                  <a:pt x="197" y="3180"/>
                </a:lnTo>
                <a:lnTo>
                  <a:pt x="205" y="3182"/>
                </a:lnTo>
                <a:lnTo>
                  <a:pt x="215" y="3184"/>
                </a:lnTo>
                <a:lnTo>
                  <a:pt x="224" y="3185"/>
                </a:lnTo>
                <a:lnTo>
                  <a:pt x="233" y="3185"/>
                </a:lnTo>
                <a:lnTo>
                  <a:pt x="241" y="3185"/>
                </a:lnTo>
                <a:lnTo>
                  <a:pt x="250" y="3183"/>
                </a:lnTo>
                <a:lnTo>
                  <a:pt x="477" y="3133"/>
                </a:lnTo>
                <a:lnTo>
                  <a:pt x="486" y="3132"/>
                </a:lnTo>
                <a:lnTo>
                  <a:pt x="495" y="3131"/>
                </a:lnTo>
                <a:lnTo>
                  <a:pt x="506" y="3131"/>
                </a:lnTo>
                <a:lnTo>
                  <a:pt x="515" y="3132"/>
                </a:lnTo>
                <a:lnTo>
                  <a:pt x="524" y="3135"/>
                </a:lnTo>
                <a:lnTo>
                  <a:pt x="533" y="3137"/>
                </a:lnTo>
                <a:lnTo>
                  <a:pt x="543" y="3139"/>
                </a:lnTo>
                <a:lnTo>
                  <a:pt x="552" y="3144"/>
                </a:lnTo>
                <a:lnTo>
                  <a:pt x="560" y="3147"/>
                </a:lnTo>
                <a:lnTo>
                  <a:pt x="569" y="3153"/>
                </a:lnTo>
                <a:lnTo>
                  <a:pt x="577" y="3158"/>
                </a:lnTo>
                <a:lnTo>
                  <a:pt x="584" y="3165"/>
                </a:lnTo>
                <a:lnTo>
                  <a:pt x="591" y="3170"/>
                </a:lnTo>
                <a:lnTo>
                  <a:pt x="598" y="3177"/>
                </a:lnTo>
                <a:lnTo>
                  <a:pt x="604" y="3185"/>
                </a:lnTo>
                <a:lnTo>
                  <a:pt x="609" y="3192"/>
                </a:lnTo>
                <a:lnTo>
                  <a:pt x="628" y="3226"/>
                </a:lnTo>
                <a:lnTo>
                  <a:pt x="649" y="3258"/>
                </a:lnTo>
                <a:lnTo>
                  <a:pt x="670" y="3289"/>
                </a:lnTo>
                <a:lnTo>
                  <a:pt x="692" y="3320"/>
                </a:lnTo>
                <a:lnTo>
                  <a:pt x="714" y="3350"/>
                </a:lnTo>
                <a:lnTo>
                  <a:pt x="737" y="3382"/>
                </a:lnTo>
                <a:lnTo>
                  <a:pt x="760" y="3410"/>
                </a:lnTo>
                <a:lnTo>
                  <a:pt x="783" y="3439"/>
                </a:lnTo>
                <a:lnTo>
                  <a:pt x="807" y="3468"/>
                </a:lnTo>
                <a:lnTo>
                  <a:pt x="833" y="3496"/>
                </a:lnTo>
                <a:lnTo>
                  <a:pt x="858" y="3524"/>
                </a:lnTo>
                <a:lnTo>
                  <a:pt x="884" y="3551"/>
                </a:lnTo>
                <a:lnTo>
                  <a:pt x="910" y="3577"/>
                </a:lnTo>
                <a:lnTo>
                  <a:pt x="937" y="3603"/>
                </a:lnTo>
                <a:lnTo>
                  <a:pt x="964" y="3629"/>
                </a:lnTo>
                <a:lnTo>
                  <a:pt x="992" y="3653"/>
                </a:lnTo>
                <a:lnTo>
                  <a:pt x="999" y="3660"/>
                </a:lnTo>
                <a:lnTo>
                  <a:pt x="1005" y="3667"/>
                </a:lnTo>
                <a:lnTo>
                  <a:pt x="1011" y="3674"/>
                </a:lnTo>
                <a:lnTo>
                  <a:pt x="1016" y="3682"/>
                </a:lnTo>
                <a:lnTo>
                  <a:pt x="1021" y="3691"/>
                </a:lnTo>
                <a:lnTo>
                  <a:pt x="1024" y="3699"/>
                </a:lnTo>
                <a:lnTo>
                  <a:pt x="1028" y="3708"/>
                </a:lnTo>
                <a:lnTo>
                  <a:pt x="1030" y="3717"/>
                </a:lnTo>
                <a:lnTo>
                  <a:pt x="1033" y="3728"/>
                </a:lnTo>
                <a:lnTo>
                  <a:pt x="1034" y="3737"/>
                </a:lnTo>
                <a:lnTo>
                  <a:pt x="1035" y="3746"/>
                </a:lnTo>
                <a:lnTo>
                  <a:pt x="1035" y="3757"/>
                </a:lnTo>
                <a:lnTo>
                  <a:pt x="1034" y="3766"/>
                </a:lnTo>
                <a:lnTo>
                  <a:pt x="1033" y="3775"/>
                </a:lnTo>
                <a:lnTo>
                  <a:pt x="1029" y="3784"/>
                </a:lnTo>
                <a:lnTo>
                  <a:pt x="1027" y="3792"/>
                </a:lnTo>
                <a:lnTo>
                  <a:pt x="937" y="4006"/>
                </a:lnTo>
                <a:lnTo>
                  <a:pt x="933" y="4015"/>
                </a:lnTo>
                <a:lnTo>
                  <a:pt x="931" y="4024"/>
                </a:lnTo>
                <a:lnTo>
                  <a:pt x="930" y="4032"/>
                </a:lnTo>
                <a:lnTo>
                  <a:pt x="929" y="4042"/>
                </a:lnTo>
                <a:lnTo>
                  <a:pt x="930" y="4051"/>
                </a:lnTo>
                <a:lnTo>
                  <a:pt x="930" y="4060"/>
                </a:lnTo>
                <a:lnTo>
                  <a:pt x="932" y="4068"/>
                </a:lnTo>
                <a:lnTo>
                  <a:pt x="934" y="4077"/>
                </a:lnTo>
                <a:lnTo>
                  <a:pt x="938" y="4086"/>
                </a:lnTo>
                <a:lnTo>
                  <a:pt x="942" y="4094"/>
                </a:lnTo>
                <a:lnTo>
                  <a:pt x="947" y="4101"/>
                </a:lnTo>
                <a:lnTo>
                  <a:pt x="953" y="4109"/>
                </a:lnTo>
                <a:lnTo>
                  <a:pt x="959" y="4114"/>
                </a:lnTo>
                <a:lnTo>
                  <a:pt x="966" y="4121"/>
                </a:lnTo>
                <a:lnTo>
                  <a:pt x="972" y="4126"/>
                </a:lnTo>
                <a:lnTo>
                  <a:pt x="981" y="4131"/>
                </a:lnTo>
                <a:lnTo>
                  <a:pt x="1377" y="4339"/>
                </a:lnTo>
                <a:lnTo>
                  <a:pt x="1386" y="4343"/>
                </a:lnTo>
                <a:lnTo>
                  <a:pt x="1394" y="4346"/>
                </a:lnTo>
                <a:lnTo>
                  <a:pt x="1403" y="4349"/>
                </a:lnTo>
                <a:lnTo>
                  <a:pt x="1412" y="4350"/>
                </a:lnTo>
                <a:lnTo>
                  <a:pt x="1421" y="4350"/>
                </a:lnTo>
                <a:lnTo>
                  <a:pt x="1430" y="4350"/>
                </a:lnTo>
                <a:lnTo>
                  <a:pt x="1439" y="4349"/>
                </a:lnTo>
                <a:lnTo>
                  <a:pt x="1447" y="4346"/>
                </a:lnTo>
                <a:lnTo>
                  <a:pt x="1457" y="4344"/>
                </a:lnTo>
                <a:lnTo>
                  <a:pt x="1465" y="4341"/>
                </a:lnTo>
                <a:lnTo>
                  <a:pt x="1473" y="4336"/>
                </a:lnTo>
                <a:lnTo>
                  <a:pt x="1480" y="4331"/>
                </a:lnTo>
                <a:lnTo>
                  <a:pt x="1488" y="4326"/>
                </a:lnTo>
                <a:lnTo>
                  <a:pt x="1494" y="4320"/>
                </a:lnTo>
                <a:lnTo>
                  <a:pt x="1501" y="4313"/>
                </a:lnTo>
                <a:lnTo>
                  <a:pt x="1505" y="4305"/>
                </a:lnTo>
                <a:lnTo>
                  <a:pt x="1630" y="4110"/>
                </a:lnTo>
                <a:lnTo>
                  <a:pt x="1636" y="4103"/>
                </a:lnTo>
                <a:lnTo>
                  <a:pt x="1641" y="4095"/>
                </a:lnTo>
                <a:lnTo>
                  <a:pt x="1648" y="4089"/>
                </a:lnTo>
                <a:lnTo>
                  <a:pt x="1655" y="4082"/>
                </a:lnTo>
                <a:lnTo>
                  <a:pt x="1663" y="4077"/>
                </a:lnTo>
                <a:lnTo>
                  <a:pt x="1672" y="4072"/>
                </a:lnTo>
                <a:lnTo>
                  <a:pt x="1681" y="4068"/>
                </a:lnTo>
                <a:lnTo>
                  <a:pt x="1690" y="4064"/>
                </a:lnTo>
                <a:lnTo>
                  <a:pt x="1699" y="4061"/>
                </a:lnTo>
                <a:lnTo>
                  <a:pt x="1709" y="4059"/>
                </a:lnTo>
                <a:lnTo>
                  <a:pt x="1718" y="4057"/>
                </a:lnTo>
                <a:lnTo>
                  <a:pt x="1727" y="4056"/>
                </a:lnTo>
                <a:lnTo>
                  <a:pt x="1737" y="4056"/>
                </a:lnTo>
                <a:lnTo>
                  <a:pt x="1747" y="4056"/>
                </a:lnTo>
                <a:lnTo>
                  <a:pt x="1756" y="4057"/>
                </a:lnTo>
                <a:lnTo>
                  <a:pt x="1765" y="4059"/>
                </a:lnTo>
                <a:lnTo>
                  <a:pt x="1801" y="4067"/>
                </a:lnTo>
                <a:lnTo>
                  <a:pt x="1838" y="4075"/>
                </a:lnTo>
                <a:lnTo>
                  <a:pt x="1874" y="4083"/>
                </a:lnTo>
                <a:lnTo>
                  <a:pt x="1911" y="4090"/>
                </a:lnTo>
                <a:lnTo>
                  <a:pt x="1948" y="4096"/>
                </a:lnTo>
                <a:lnTo>
                  <a:pt x="1985" y="4102"/>
                </a:lnTo>
                <a:lnTo>
                  <a:pt x="2022" y="4106"/>
                </a:lnTo>
                <a:lnTo>
                  <a:pt x="2060" y="4110"/>
                </a:lnTo>
                <a:lnTo>
                  <a:pt x="2097" y="4113"/>
                </a:lnTo>
                <a:lnTo>
                  <a:pt x="2135" y="4116"/>
                </a:lnTo>
                <a:lnTo>
                  <a:pt x="2172" y="4117"/>
                </a:lnTo>
                <a:lnTo>
                  <a:pt x="2210" y="4118"/>
                </a:lnTo>
                <a:lnTo>
                  <a:pt x="2248" y="4118"/>
                </a:lnTo>
                <a:lnTo>
                  <a:pt x="2286" y="4117"/>
                </a:lnTo>
                <a:lnTo>
                  <a:pt x="2323" y="4116"/>
                </a:lnTo>
                <a:lnTo>
                  <a:pt x="2361" y="4113"/>
                </a:lnTo>
                <a:lnTo>
                  <a:pt x="2371" y="4113"/>
                </a:lnTo>
                <a:lnTo>
                  <a:pt x="2381" y="4114"/>
                </a:lnTo>
                <a:lnTo>
                  <a:pt x="2390" y="4116"/>
                </a:lnTo>
                <a:lnTo>
                  <a:pt x="2399" y="4118"/>
                </a:lnTo>
                <a:lnTo>
                  <a:pt x="2409" y="4120"/>
                </a:lnTo>
                <a:lnTo>
                  <a:pt x="2418" y="4124"/>
                </a:lnTo>
                <a:lnTo>
                  <a:pt x="2426" y="4128"/>
                </a:lnTo>
                <a:lnTo>
                  <a:pt x="2435" y="4133"/>
                </a:lnTo>
                <a:lnTo>
                  <a:pt x="2443" y="4137"/>
                </a:lnTo>
                <a:lnTo>
                  <a:pt x="2451" y="4143"/>
                </a:lnTo>
                <a:lnTo>
                  <a:pt x="2458" y="4150"/>
                </a:lnTo>
                <a:lnTo>
                  <a:pt x="2465" y="4157"/>
                </a:lnTo>
                <a:lnTo>
                  <a:pt x="2471" y="4164"/>
                </a:lnTo>
                <a:lnTo>
                  <a:pt x="2477" y="4172"/>
                </a:lnTo>
                <a:lnTo>
                  <a:pt x="2481" y="4180"/>
                </a:lnTo>
                <a:lnTo>
                  <a:pt x="2485" y="4188"/>
                </a:lnTo>
                <a:lnTo>
                  <a:pt x="2573" y="4403"/>
                </a:lnTo>
                <a:lnTo>
                  <a:pt x="2576" y="4411"/>
                </a:lnTo>
                <a:lnTo>
                  <a:pt x="2581" y="4419"/>
                </a:lnTo>
                <a:lnTo>
                  <a:pt x="2587" y="4426"/>
                </a:lnTo>
                <a:lnTo>
                  <a:pt x="2592" y="4433"/>
                </a:lnTo>
                <a:lnTo>
                  <a:pt x="2599" y="4440"/>
                </a:lnTo>
                <a:lnTo>
                  <a:pt x="2606" y="4444"/>
                </a:lnTo>
                <a:lnTo>
                  <a:pt x="2613" y="4450"/>
                </a:lnTo>
                <a:lnTo>
                  <a:pt x="2621" y="4454"/>
                </a:lnTo>
                <a:lnTo>
                  <a:pt x="2629" y="4457"/>
                </a:lnTo>
                <a:lnTo>
                  <a:pt x="2639" y="4461"/>
                </a:lnTo>
                <a:lnTo>
                  <a:pt x="2647" y="4462"/>
                </a:lnTo>
                <a:lnTo>
                  <a:pt x="2656" y="4463"/>
                </a:lnTo>
                <a:lnTo>
                  <a:pt x="2665" y="4464"/>
                </a:lnTo>
                <a:lnTo>
                  <a:pt x="2674" y="4463"/>
                </a:lnTo>
                <a:lnTo>
                  <a:pt x="2684" y="4462"/>
                </a:lnTo>
                <a:lnTo>
                  <a:pt x="2692" y="4459"/>
                </a:lnTo>
                <a:lnTo>
                  <a:pt x="3120" y="4327"/>
                </a:lnTo>
                <a:lnTo>
                  <a:pt x="3129" y="4323"/>
                </a:lnTo>
                <a:lnTo>
                  <a:pt x="3137" y="4320"/>
                </a:lnTo>
                <a:lnTo>
                  <a:pt x="3145" y="4315"/>
                </a:lnTo>
                <a:lnTo>
                  <a:pt x="3152" y="4309"/>
                </a:lnTo>
                <a:lnTo>
                  <a:pt x="3159" y="4304"/>
                </a:lnTo>
                <a:lnTo>
                  <a:pt x="3164" y="4297"/>
                </a:lnTo>
                <a:lnTo>
                  <a:pt x="3170" y="4290"/>
                </a:lnTo>
                <a:lnTo>
                  <a:pt x="3175" y="4282"/>
                </a:lnTo>
                <a:lnTo>
                  <a:pt x="3179" y="4275"/>
                </a:lnTo>
                <a:lnTo>
                  <a:pt x="3183" y="4266"/>
                </a:lnTo>
                <a:lnTo>
                  <a:pt x="3185" y="4258"/>
                </a:lnTo>
                <a:lnTo>
                  <a:pt x="3187" y="4248"/>
                </a:lnTo>
                <a:lnTo>
                  <a:pt x="3189" y="4240"/>
                </a:lnTo>
                <a:lnTo>
                  <a:pt x="3189" y="4231"/>
                </a:lnTo>
                <a:lnTo>
                  <a:pt x="3187" y="4222"/>
                </a:lnTo>
                <a:lnTo>
                  <a:pt x="3186" y="4213"/>
                </a:lnTo>
                <a:lnTo>
                  <a:pt x="3137" y="3986"/>
                </a:lnTo>
                <a:lnTo>
                  <a:pt x="3135" y="3977"/>
                </a:lnTo>
                <a:lnTo>
                  <a:pt x="3134" y="3968"/>
                </a:lnTo>
                <a:lnTo>
                  <a:pt x="3134" y="3959"/>
                </a:lnTo>
                <a:lnTo>
                  <a:pt x="3135" y="3949"/>
                </a:lnTo>
                <a:lnTo>
                  <a:pt x="3137" y="3939"/>
                </a:lnTo>
                <a:lnTo>
                  <a:pt x="3140" y="3930"/>
                </a:lnTo>
                <a:lnTo>
                  <a:pt x="3142" y="3921"/>
                </a:lnTo>
                <a:lnTo>
                  <a:pt x="3146" y="3911"/>
                </a:lnTo>
                <a:lnTo>
                  <a:pt x="3150" y="3903"/>
                </a:lnTo>
                <a:lnTo>
                  <a:pt x="3155" y="3895"/>
                </a:lnTo>
                <a:lnTo>
                  <a:pt x="3161" y="3887"/>
                </a:lnTo>
                <a:lnTo>
                  <a:pt x="3167" y="3879"/>
                </a:lnTo>
                <a:lnTo>
                  <a:pt x="3174" y="3872"/>
                </a:lnTo>
                <a:lnTo>
                  <a:pt x="3181" y="3865"/>
                </a:lnTo>
                <a:lnTo>
                  <a:pt x="3189" y="3859"/>
                </a:lnTo>
                <a:lnTo>
                  <a:pt x="3196" y="3855"/>
                </a:lnTo>
                <a:lnTo>
                  <a:pt x="3229" y="3835"/>
                </a:lnTo>
                <a:lnTo>
                  <a:pt x="3260" y="3814"/>
                </a:lnTo>
                <a:lnTo>
                  <a:pt x="3293" y="3794"/>
                </a:lnTo>
                <a:lnTo>
                  <a:pt x="3324" y="3772"/>
                </a:lnTo>
                <a:lnTo>
                  <a:pt x="3354" y="3750"/>
                </a:lnTo>
                <a:lnTo>
                  <a:pt x="3384" y="3728"/>
                </a:lnTo>
                <a:lnTo>
                  <a:pt x="3414" y="3704"/>
                </a:lnTo>
                <a:lnTo>
                  <a:pt x="3443" y="3680"/>
                </a:lnTo>
                <a:lnTo>
                  <a:pt x="3472" y="3656"/>
                </a:lnTo>
                <a:lnTo>
                  <a:pt x="3499" y="3631"/>
                </a:lnTo>
                <a:lnTo>
                  <a:pt x="3527" y="3605"/>
                </a:lnTo>
                <a:lnTo>
                  <a:pt x="3554" y="3580"/>
                </a:lnTo>
                <a:lnTo>
                  <a:pt x="3580" y="3554"/>
                </a:lnTo>
                <a:lnTo>
                  <a:pt x="3606" y="3527"/>
                </a:lnTo>
                <a:lnTo>
                  <a:pt x="3631" y="3499"/>
                </a:lnTo>
                <a:lnTo>
                  <a:pt x="3657" y="3472"/>
                </a:lnTo>
                <a:lnTo>
                  <a:pt x="3662" y="3465"/>
                </a:lnTo>
                <a:lnTo>
                  <a:pt x="3669" y="3459"/>
                </a:lnTo>
                <a:lnTo>
                  <a:pt x="3677" y="3453"/>
                </a:lnTo>
                <a:lnTo>
                  <a:pt x="3685" y="3447"/>
                </a:lnTo>
                <a:lnTo>
                  <a:pt x="3694" y="3444"/>
                </a:lnTo>
                <a:lnTo>
                  <a:pt x="3703" y="3439"/>
                </a:lnTo>
                <a:lnTo>
                  <a:pt x="3712" y="3436"/>
                </a:lnTo>
                <a:lnTo>
                  <a:pt x="3721" y="3434"/>
                </a:lnTo>
                <a:lnTo>
                  <a:pt x="3730" y="3431"/>
                </a:lnTo>
                <a:lnTo>
                  <a:pt x="3741" y="3430"/>
                </a:lnTo>
                <a:lnTo>
                  <a:pt x="3750" y="3429"/>
                </a:lnTo>
                <a:lnTo>
                  <a:pt x="3759" y="3430"/>
                </a:lnTo>
                <a:lnTo>
                  <a:pt x="3770" y="3430"/>
                </a:lnTo>
                <a:lnTo>
                  <a:pt x="3779" y="3432"/>
                </a:lnTo>
                <a:lnTo>
                  <a:pt x="3788" y="3435"/>
                </a:lnTo>
                <a:lnTo>
                  <a:pt x="3796" y="3438"/>
                </a:lnTo>
                <a:lnTo>
                  <a:pt x="4010" y="3527"/>
                </a:lnTo>
                <a:lnTo>
                  <a:pt x="4019" y="3530"/>
                </a:lnTo>
                <a:lnTo>
                  <a:pt x="4027" y="3533"/>
                </a:lnTo>
                <a:lnTo>
                  <a:pt x="4037" y="3535"/>
                </a:lnTo>
                <a:lnTo>
                  <a:pt x="4046" y="3535"/>
                </a:lnTo>
                <a:lnTo>
                  <a:pt x="4055" y="3535"/>
                </a:lnTo>
                <a:lnTo>
                  <a:pt x="4063" y="3534"/>
                </a:lnTo>
                <a:lnTo>
                  <a:pt x="4072" y="3532"/>
                </a:lnTo>
                <a:lnTo>
                  <a:pt x="4081" y="3529"/>
                </a:lnTo>
                <a:lnTo>
                  <a:pt x="4090" y="3526"/>
                </a:lnTo>
                <a:lnTo>
                  <a:pt x="4098" y="3521"/>
                </a:lnTo>
                <a:lnTo>
                  <a:pt x="4105" y="3517"/>
                </a:lnTo>
                <a:lnTo>
                  <a:pt x="4112" y="3511"/>
                </a:lnTo>
                <a:lnTo>
                  <a:pt x="4119" y="3505"/>
                </a:lnTo>
                <a:lnTo>
                  <a:pt x="4124" y="3498"/>
                </a:lnTo>
                <a:lnTo>
                  <a:pt x="4130" y="3491"/>
                </a:lnTo>
                <a:lnTo>
                  <a:pt x="4135" y="3483"/>
                </a:lnTo>
                <a:lnTo>
                  <a:pt x="4343" y="3087"/>
                </a:lnTo>
                <a:lnTo>
                  <a:pt x="4347" y="3079"/>
                </a:lnTo>
                <a:lnTo>
                  <a:pt x="4350" y="3070"/>
                </a:lnTo>
                <a:lnTo>
                  <a:pt x="4352" y="3062"/>
                </a:lnTo>
                <a:lnTo>
                  <a:pt x="4353" y="3053"/>
                </a:lnTo>
                <a:lnTo>
                  <a:pt x="4354" y="3043"/>
                </a:lnTo>
                <a:lnTo>
                  <a:pt x="4353" y="3034"/>
                </a:lnTo>
                <a:lnTo>
                  <a:pt x="4352" y="3026"/>
                </a:lnTo>
                <a:lnTo>
                  <a:pt x="4351" y="3017"/>
                </a:lnTo>
                <a:lnTo>
                  <a:pt x="4349" y="3009"/>
                </a:lnTo>
                <a:lnTo>
                  <a:pt x="4345" y="3000"/>
                </a:lnTo>
                <a:lnTo>
                  <a:pt x="4341" y="2993"/>
                </a:lnTo>
                <a:lnTo>
                  <a:pt x="4336" y="2985"/>
                </a:lnTo>
                <a:lnTo>
                  <a:pt x="4330" y="2978"/>
                </a:lnTo>
                <a:lnTo>
                  <a:pt x="4324" y="2971"/>
                </a:lnTo>
                <a:lnTo>
                  <a:pt x="4317" y="2965"/>
                </a:lnTo>
                <a:lnTo>
                  <a:pt x="4309" y="2959"/>
                </a:lnTo>
                <a:lnTo>
                  <a:pt x="4114" y="2835"/>
                </a:lnTo>
                <a:lnTo>
                  <a:pt x="4106" y="2829"/>
                </a:lnTo>
                <a:lnTo>
                  <a:pt x="4099" y="2823"/>
                </a:lnTo>
                <a:lnTo>
                  <a:pt x="4092" y="2816"/>
                </a:lnTo>
                <a:lnTo>
                  <a:pt x="4086" y="2809"/>
                </a:lnTo>
                <a:lnTo>
                  <a:pt x="4081" y="2801"/>
                </a:lnTo>
                <a:lnTo>
                  <a:pt x="4076" y="2793"/>
                </a:lnTo>
                <a:lnTo>
                  <a:pt x="4071" y="2784"/>
                </a:lnTo>
                <a:lnTo>
                  <a:pt x="4068" y="2776"/>
                </a:lnTo>
                <a:lnTo>
                  <a:pt x="4064" y="2766"/>
                </a:lnTo>
                <a:lnTo>
                  <a:pt x="4062" y="2756"/>
                </a:lnTo>
                <a:lnTo>
                  <a:pt x="4061" y="2747"/>
                </a:lnTo>
                <a:lnTo>
                  <a:pt x="4060" y="2738"/>
                </a:lnTo>
                <a:lnTo>
                  <a:pt x="4059" y="2728"/>
                </a:lnTo>
                <a:lnTo>
                  <a:pt x="4060" y="2718"/>
                </a:lnTo>
                <a:lnTo>
                  <a:pt x="4061" y="2709"/>
                </a:lnTo>
                <a:lnTo>
                  <a:pt x="4063" y="2700"/>
                </a:lnTo>
                <a:lnTo>
                  <a:pt x="4071" y="2664"/>
                </a:lnTo>
                <a:lnTo>
                  <a:pt x="4079" y="2628"/>
                </a:lnTo>
                <a:lnTo>
                  <a:pt x="4088" y="2591"/>
                </a:lnTo>
                <a:lnTo>
                  <a:pt x="4094" y="2554"/>
                </a:lnTo>
                <a:lnTo>
                  <a:pt x="4100" y="2517"/>
                </a:lnTo>
                <a:lnTo>
                  <a:pt x="4105" y="2480"/>
                </a:lnTo>
                <a:lnTo>
                  <a:pt x="4109" y="2443"/>
                </a:lnTo>
                <a:lnTo>
                  <a:pt x="4114" y="2406"/>
                </a:lnTo>
                <a:lnTo>
                  <a:pt x="4116" y="2368"/>
                </a:lnTo>
                <a:lnTo>
                  <a:pt x="4119" y="2331"/>
                </a:lnTo>
                <a:lnTo>
                  <a:pt x="4121" y="2293"/>
                </a:lnTo>
                <a:lnTo>
                  <a:pt x="4122" y="2255"/>
                </a:lnTo>
                <a:lnTo>
                  <a:pt x="4122" y="2218"/>
                </a:lnTo>
                <a:lnTo>
                  <a:pt x="4121" y="2180"/>
                </a:lnTo>
                <a:lnTo>
                  <a:pt x="4120" y="2142"/>
                </a:lnTo>
                <a:lnTo>
                  <a:pt x="4118" y="2104"/>
                </a:lnTo>
                <a:lnTo>
                  <a:pt x="4118" y="2095"/>
                </a:lnTo>
                <a:lnTo>
                  <a:pt x="4118" y="2086"/>
                </a:lnTo>
                <a:lnTo>
                  <a:pt x="4119" y="2076"/>
                </a:lnTo>
                <a:lnTo>
                  <a:pt x="4121" y="2066"/>
                </a:lnTo>
                <a:lnTo>
                  <a:pt x="4124" y="2057"/>
                </a:lnTo>
                <a:lnTo>
                  <a:pt x="4128" y="2049"/>
                </a:lnTo>
                <a:lnTo>
                  <a:pt x="4131" y="2039"/>
                </a:lnTo>
                <a:lnTo>
                  <a:pt x="4136" y="2031"/>
                </a:lnTo>
                <a:lnTo>
                  <a:pt x="4142" y="2022"/>
                </a:lnTo>
                <a:lnTo>
                  <a:pt x="4148" y="2015"/>
                </a:lnTo>
                <a:lnTo>
                  <a:pt x="4155" y="2007"/>
                </a:lnTo>
                <a:lnTo>
                  <a:pt x="4160" y="2001"/>
                </a:lnTo>
                <a:lnTo>
                  <a:pt x="4168" y="1994"/>
                </a:lnTo>
                <a:lnTo>
                  <a:pt x="4176" y="1990"/>
                </a:lnTo>
                <a:lnTo>
                  <a:pt x="4185" y="1984"/>
                </a:lnTo>
                <a:lnTo>
                  <a:pt x="4193" y="1981"/>
                </a:lnTo>
                <a:lnTo>
                  <a:pt x="4408" y="1894"/>
                </a:lnTo>
                <a:lnTo>
                  <a:pt x="4416" y="1889"/>
                </a:lnTo>
                <a:lnTo>
                  <a:pt x="4424" y="1885"/>
                </a:lnTo>
                <a:lnTo>
                  <a:pt x="4431" y="1880"/>
                </a:lnTo>
                <a:lnTo>
                  <a:pt x="4438" y="1873"/>
                </a:lnTo>
                <a:lnTo>
                  <a:pt x="4443" y="1867"/>
                </a:lnTo>
                <a:lnTo>
                  <a:pt x="4449" y="1859"/>
                </a:lnTo>
                <a:lnTo>
                  <a:pt x="4454" y="1852"/>
                </a:lnTo>
                <a:lnTo>
                  <a:pt x="4458" y="1844"/>
                </a:lnTo>
                <a:lnTo>
                  <a:pt x="4462" y="1836"/>
                </a:lnTo>
                <a:lnTo>
                  <a:pt x="4464" y="1827"/>
                </a:lnTo>
                <a:lnTo>
                  <a:pt x="4466" y="1819"/>
                </a:lnTo>
                <a:lnTo>
                  <a:pt x="4468" y="1810"/>
                </a:lnTo>
                <a:lnTo>
                  <a:pt x="4468" y="1801"/>
                </a:lnTo>
                <a:lnTo>
                  <a:pt x="4468" y="1791"/>
                </a:lnTo>
                <a:lnTo>
                  <a:pt x="4466" y="1783"/>
                </a:lnTo>
                <a:lnTo>
                  <a:pt x="4464" y="1774"/>
                </a:lnTo>
                <a:close/>
                <a:moveTo>
                  <a:pt x="855" y="2660"/>
                </a:moveTo>
                <a:lnTo>
                  <a:pt x="855" y="2660"/>
                </a:lnTo>
                <a:lnTo>
                  <a:pt x="834" y="2589"/>
                </a:lnTo>
                <a:lnTo>
                  <a:pt x="818" y="2517"/>
                </a:lnTo>
                <a:lnTo>
                  <a:pt x="805" y="2446"/>
                </a:lnTo>
                <a:lnTo>
                  <a:pt x="796" y="2374"/>
                </a:lnTo>
                <a:lnTo>
                  <a:pt x="791" y="2303"/>
                </a:lnTo>
                <a:lnTo>
                  <a:pt x="789" y="2231"/>
                </a:lnTo>
                <a:lnTo>
                  <a:pt x="791" y="2161"/>
                </a:lnTo>
                <a:lnTo>
                  <a:pt x="797" y="2090"/>
                </a:lnTo>
                <a:lnTo>
                  <a:pt x="805" y="2021"/>
                </a:lnTo>
                <a:lnTo>
                  <a:pt x="817" y="1952"/>
                </a:lnTo>
                <a:lnTo>
                  <a:pt x="833" y="1884"/>
                </a:lnTo>
                <a:lnTo>
                  <a:pt x="851" y="1817"/>
                </a:lnTo>
                <a:lnTo>
                  <a:pt x="872" y="1751"/>
                </a:lnTo>
                <a:lnTo>
                  <a:pt x="897" y="1686"/>
                </a:lnTo>
                <a:lnTo>
                  <a:pt x="925" y="1623"/>
                </a:lnTo>
                <a:lnTo>
                  <a:pt x="956" y="1560"/>
                </a:lnTo>
                <a:lnTo>
                  <a:pt x="990" y="1500"/>
                </a:lnTo>
                <a:lnTo>
                  <a:pt x="1027" y="1442"/>
                </a:lnTo>
                <a:lnTo>
                  <a:pt x="1066" y="1384"/>
                </a:lnTo>
                <a:lnTo>
                  <a:pt x="1108" y="1329"/>
                </a:lnTo>
                <a:lnTo>
                  <a:pt x="1153" y="1275"/>
                </a:lnTo>
                <a:lnTo>
                  <a:pt x="1200" y="1225"/>
                </a:lnTo>
                <a:lnTo>
                  <a:pt x="1250" y="1175"/>
                </a:lnTo>
                <a:lnTo>
                  <a:pt x="1303" y="1129"/>
                </a:lnTo>
                <a:lnTo>
                  <a:pt x="1357" y="1085"/>
                </a:lnTo>
                <a:lnTo>
                  <a:pt x="1415" y="1043"/>
                </a:lnTo>
                <a:lnTo>
                  <a:pt x="1474" y="1004"/>
                </a:lnTo>
                <a:lnTo>
                  <a:pt x="1536" y="968"/>
                </a:lnTo>
                <a:lnTo>
                  <a:pt x="1600" y="935"/>
                </a:lnTo>
                <a:lnTo>
                  <a:pt x="1667" y="905"/>
                </a:lnTo>
                <a:lnTo>
                  <a:pt x="1735" y="877"/>
                </a:lnTo>
                <a:lnTo>
                  <a:pt x="1806" y="854"/>
                </a:lnTo>
                <a:lnTo>
                  <a:pt x="1877" y="833"/>
                </a:lnTo>
                <a:lnTo>
                  <a:pt x="1948" y="817"/>
                </a:lnTo>
                <a:lnTo>
                  <a:pt x="2020" y="805"/>
                </a:lnTo>
                <a:lnTo>
                  <a:pt x="2091" y="796"/>
                </a:lnTo>
                <a:lnTo>
                  <a:pt x="2163" y="791"/>
                </a:lnTo>
                <a:lnTo>
                  <a:pt x="2234" y="788"/>
                </a:lnTo>
                <a:lnTo>
                  <a:pt x="2305" y="791"/>
                </a:lnTo>
                <a:lnTo>
                  <a:pt x="2375" y="796"/>
                </a:lnTo>
                <a:lnTo>
                  <a:pt x="2445" y="805"/>
                </a:lnTo>
                <a:lnTo>
                  <a:pt x="2514" y="817"/>
                </a:lnTo>
                <a:lnTo>
                  <a:pt x="2582" y="832"/>
                </a:lnTo>
                <a:lnTo>
                  <a:pt x="2649" y="851"/>
                </a:lnTo>
                <a:lnTo>
                  <a:pt x="2715" y="873"/>
                </a:lnTo>
                <a:lnTo>
                  <a:pt x="2780" y="897"/>
                </a:lnTo>
                <a:lnTo>
                  <a:pt x="2843" y="925"/>
                </a:lnTo>
                <a:lnTo>
                  <a:pt x="2906" y="956"/>
                </a:lnTo>
                <a:lnTo>
                  <a:pt x="2966" y="989"/>
                </a:lnTo>
                <a:lnTo>
                  <a:pt x="3025" y="1026"/>
                </a:lnTo>
                <a:lnTo>
                  <a:pt x="3082" y="1065"/>
                </a:lnTo>
                <a:lnTo>
                  <a:pt x="3138" y="1107"/>
                </a:lnTo>
                <a:lnTo>
                  <a:pt x="3191" y="1152"/>
                </a:lnTo>
                <a:lnTo>
                  <a:pt x="3242" y="1199"/>
                </a:lnTo>
                <a:lnTo>
                  <a:pt x="3291" y="1249"/>
                </a:lnTo>
                <a:lnTo>
                  <a:pt x="3338" y="1302"/>
                </a:lnTo>
                <a:lnTo>
                  <a:pt x="3382" y="1356"/>
                </a:lnTo>
                <a:lnTo>
                  <a:pt x="3423" y="1414"/>
                </a:lnTo>
                <a:lnTo>
                  <a:pt x="3462" y="1474"/>
                </a:lnTo>
                <a:lnTo>
                  <a:pt x="3498" y="1535"/>
                </a:lnTo>
                <a:lnTo>
                  <a:pt x="3532" y="1600"/>
                </a:lnTo>
                <a:lnTo>
                  <a:pt x="3562" y="1665"/>
                </a:lnTo>
                <a:lnTo>
                  <a:pt x="3590" y="1734"/>
                </a:lnTo>
                <a:lnTo>
                  <a:pt x="3613" y="1804"/>
                </a:lnTo>
                <a:lnTo>
                  <a:pt x="3633" y="1876"/>
                </a:lnTo>
                <a:lnTo>
                  <a:pt x="3650" y="1947"/>
                </a:lnTo>
                <a:lnTo>
                  <a:pt x="3662" y="2019"/>
                </a:lnTo>
                <a:lnTo>
                  <a:pt x="3672" y="2090"/>
                </a:lnTo>
                <a:lnTo>
                  <a:pt x="3676" y="2162"/>
                </a:lnTo>
                <a:lnTo>
                  <a:pt x="3679" y="2232"/>
                </a:lnTo>
                <a:lnTo>
                  <a:pt x="3676" y="2303"/>
                </a:lnTo>
                <a:lnTo>
                  <a:pt x="3672" y="2373"/>
                </a:lnTo>
                <a:lnTo>
                  <a:pt x="3662" y="2443"/>
                </a:lnTo>
                <a:lnTo>
                  <a:pt x="3651" y="2511"/>
                </a:lnTo>
                <a:lnTo>
                  <a:pt x="3635" y="2580"/>
                </a:lnTo>
                <a:lnTo>
                  <a:pt x="3616" y="2646"/>
                </a:lnTo>
                <a:lnTo>
                  <a:pt x="3595" y="2712"/>
                </a:lnTo>
                <a:lnTo>
                  <a:pt x="3570" y="2778"/>
                </a:lnTo>
                <a:lnTo>
                  <a:pt x="3542" y="2841"/>
                </a:lnTo>
                <a:lnTo>
                  <a:pt x="3511" y="2903"/>
                </a:lnTo>
                <a:lnTo>
                  <a:pt x="3477" y="2964"/>
                </a:lnTo>
                <a:lnTo>
                  <a:pt x="3442" y="3023"/>
                </a:lnTo>
                <a:lnTo>
                  <a:pt x="3402" y="3079"/>
                </a:lnTo>
                <a:lnTo>
                  <a:pt x="3360" y="3135"/>
                </a:lnTo>
                <a:lnTo>
                  <a:pt x="3315" y="3188"/>
                </a:lnTo>
                <a:lnTo>
                  <a:pt x="3267" y="3240"/>
                </a:lnTo>
                <a:lnTo>
                  <a:pt x="3217" y="3288"/>
                </a:lnTo>
                <a:lnTo>
                  <a:pt x="3165" y="3334"/>
                </a:lnTo>
                <a:lnTo>
                  <a:pt x="3110" y="3379"/>
                </a:lnTo>
                <a:lnTo>
                  <a:pt x="3052" y="3421"/>
                </a:lnTo>
                <a:lnTo>
                  <a:pt x="2993" y="3459"/>
                </a:lnTo>
                <a:lnTo>
                  <a:pt x="2931" y="3496"/>
                </a:lnTo>
                <a:lnTo>
                  <a:pt x="2867" y="3528"/>
                </a:lnTo>
                <a:lnTo>
                  <a:pt x="2802" y="3559"/>
                </a:lnTo>
                <a:lnTo>
                  <a:pt x="2732" y="3586"/>
                </a:lnTo>
                <a:lnTo>
                  <a:pt x="2663" y="3610"/>
                </a:lnTo>
                <a:lnTo>
                  <a:pt x="2591" y="3630"/>
                </a:lnTo>
                <a:lnTo>
                  <a:pt x="2520" y="3646"/>
                </a:lnTo>
                <a:lnTo>
                  <a:pt x="2448" y="3659"/>
                </a:lnTo>
                <a:lnTo>
                  <a:pt x="2376" y="3668"/>
                </a:lnTo>
                <a:lnTo>
                  <a:pt x="2305" y="3672"/>
                </a:lnTo>
                <a:lnTo>
                  <a:pt x="2233" y="3675"/>
                </a:lnTo>
                <a:lnTo>
                  <a:pt x="2163" y="3672"/>
                </a:lnTo>
                <a:lnTo>
                  <a:pt x="2092" y="3668"/>
                </a:lnTo>
                <a:lnTo>
                  <a:pt x="2023" y="3659"/>
                </a:lnTo>
                <a:lnTo>
                  <a:pt x="1953" y="3647"/>
                </a:lnTo>
                <a:lnTo>
                  <a:pt x="1885" y="3632"/>
                </a:lnTo>
                <a:lnTo>
                  <a:pt x="1818" y="3614"/>
                </a:lnTo>
                <a:lnTo>
                  <a:pt x="1752" y="3592"/>
                </a:lnTo>
                <a:lnTo>
                  <a:pt x="1688" y="3566"/>
                </a:lnTo>
                <a:lnTo>
                  <a:pt x="1624" y="3539"/>
                </a:lnTo>
                <a:lnTo>
                  <a:pt x="1562" y="3509"/>
                </a:lnTo>
                <a:lnTo>
                  <a:pt x="1502" y="3475"/>
                </a:lnTo>
                <a:lnTo>
                  <a:pt x="1443" y="3438"/>
                </a:lnTo>
                <a:lnTo>
                  <a:pt x="1385" y="3399"/>
                </a:lnTo>
                <a:lnTo>
                  <a:pt x="1330" y="3356"/>
                </a:lnTo>
                <a:lnTo>
                  <a:pt x="1276" y="3312"/>
                </a:lnTo>
                <a:lnTo>
                  <a:pt x="1226" y="3264"/>
                </a:lnTo>
                <a:lnTo>
                  <a:pt x="1176" y="3214"/>
                </a:lnTo>
                <a:lnTo>
                  <a:pt x="1130" y="3162"/>
                </a:lnTo>
                <a:lnTo>
                  <a:pt x="1086" y="3107"/>
                </a:lnTo>
                <a:lnTo>
                  <a:pt x="1044" y="3050"/>
                </a:lnTo>
                <a:lnTo>
                  <a:pt x="1005" y="2990"/>
                </a:lnTo>
                <a:lnTo>
                  <a:pt x="969" y="2928"/>
                </a:lnTo>
                <a:lnTo>
                  <a:pt x="936" y="2865"/>
                </a:lnTo>
                <a:lnTo>
                  <a:pt x="905" y="2799"/>
                </a:lnTo>
                <a:lnTo>
                  <a:pt x="878" y="2731"/>
                </a:lnTo>
                <a:lnTo>
                  <a:pt x="855" y="2660"/>
                </a:lnTo>
                <a:close/>
              </a:path>
            </a:pathLst>
          </a:custGeom>
          <a:solidFill>
            <a:schemeClr val="tx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77" name="Oval 10">
            <a:extLst>
              <a:ext uri="{FF2B5EF4-FFF2-40B4-BE49-F238E27FC236}">
                <a16:creationId xmlns:a16="http://schemas.microsoft.com/office/drawing/2014/main" id="{00831009-3311-439C-B254-7282516552F1}"/>
              </a:ext>
            </a:extLst>
          </p:cNvPr>
          <p:cNvSpPr/>
          <p:nvPr userDrawn="1"/>
        </p:nvSpPr>
        <p:spPr>
          <a:xfrm>
            <a:off x="10671585" y="1621092"/>
            <a:ext cx="856799" cy="856799"/>
          </a:xfrm>
          <a:prstGeom prst="ellipse">
            <a:avLst/>
          </a:prstGeom>
          <a:solidFill>
            <a:schemeClr val="tx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3200">
              <a:latin typeface="+mj-lt"/>
            </a:endParaRPr>
          </a:p>
        </p:txBody>
      </p:sp>
    </p:spTree>
    <p:extLst>
      <p:ext uri="{BB962C8B-B14F-4D97-AF65-F5344CB8AC3E}">
        <p14:creationId xmlns:p14="http://schemas.microsoft.com/office/powerpoint/2010/main" val="26678196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NR Group Logo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7AF41-18FC-48F1-81C7-D1DC9BC618EF}"/>
              </a:ext>
            </a:extLst>
          </p:cNvPr>
          <p:cNvSpPr>
            <a:spLocks noGrp="1"/>
          </p:cNvSpPr>
          <p:nvPr>
            <p:ph type="title" hasCustomPrompt="1"/>
          </p:nvPr>
        </p:nvSpPr>
        <p:spPr/>
        <p:txBody>
          <a:bodyPr/>
          <a:lstStyle>
            <a:lvl1pPr>
              <a:defRPr/>
            </a:lvl1pPr>
          </a:lstStyle>
          <a:p>
            <a:r>
              <a:rPr lang="de-DE"/>
              <a:t>Logos der Fachverlage</a:t>
            </a:r>
          </a:p>
        </p:txBody>
      </p:sp>
      <p:sp>
        <p:nvSpPr>
          <p:cNvPr id="3" name="Datumsplatzhalter 2">
            <a:extLst>
              <a:ext uri="{FF2B5EF4-FFF2-40B4-BE49-F238E27FC236}">
                <a16:creationId xmlns:a16="http://schemas.microsoft.com/office/drawing/2014/main" id="{C04B8350-C737-4A8A-BD9D-0742114B01F6}"/>
              </a:ext>
            </a:extLst>
          </p:cNvPr>
          <p:cNvSpPr>
            <a:spLocks noGrp="1"/>
          </p:cNvSpPr>
          <p:nvPr>
            <p:ph type="dt" sz="half" idx="10"/>
          </p:nvPr>
        </p:nvSpPr>
        <p:spPr/>
        <p:txBody>
          <a:bodyPr/>
          <a:lstStyle/>
          <a:p>
            <a:fld id="{181661CC-5639-4791-8BA5-4E0F1942AD67}" type="datetimeFigureOut">
              <a:rPr lang="de-DE" smtClean="0"/>
              <a:pPr/>
              <a:t>01.07.2026</a:t>
            </a:fld>
            <a:endParaRPr lang="de-DE"/>
          </a:p>
        </p:txBody>
      </p:sp>
      <p:sp>
        <p:nvSpPr>
          <p:cNvPr id="4" name="Foliennummernplatzhalter 3">
            <a:extLst>
              <a:ext uri="{FF2B5EF4-FFF2-40B4-BE49-F238E27FC236}">
                <a16:creationId xmlns:a16="http://schemas.microsoft.com/office/drawing/2014/main" id="{2AB52821-F892-495F-8C6C-6E08E96A530F}"/>
              </a:ext>
            </a:extLst>
          </p:cNvPr>
          <p:cNvSpPr>
            <a:spLocks noGrp="1"/>
          </p:cNvSpPr>
          <p:nvPr>
            <p:ph type="sldNum" sz="quarter" idx="11"/>
          </p:nvPr>
        </p:nvSpPr>
        <p:spPr/>
        <p:txBody>
          <a:bodyPr/>
          <a:lstStyle/>
          <a:p>
            <a:fld id="{EDA2C87F-6D3A-430E-BA84-170B112A024C}" type="slidenum">
              <a:rPr lang="de-DE" smtClean="0"/>
              <a:pPr/>
              <a:t>‹Nr.›</a:t>
            </a:fld>
            <a:endParaRPr lang="de-DE"/>
          </a:p>
        </p:txBody>
      </p:sp>
      <p:pic>
        <p:nvPicPr>
          <p:cNvPr id="6" name="Grafik 5">
            <a:extLst>
              <a:ext uri="{FF2B5EF4-FFF2-40B4-BE49-F238E27FC236}">
                <a16:creationId xmlns:a16="http://schemas.microsoft.com/office/drawing/2014/main" id="{C192386F-ABF7-4720-B7A9-A71DCB244C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5900" y="4134122"/>
            <a:ext cx="2880000" cy="650602"/>
          </a:xfrm>
          <a:prstGeom prst="rect">
            <a:avLst/>
          </a:prstGeom>
        </p:spPr>
      </p:pic>
      <p:pic>
        <p:nvPicPr>
          <p:cNvPr id="7" name="Grafik 6">
            <a:extLst>
              <a:ext uri="{FF2B5EF4-FFF2-40B4-BE49-F238E27FC236}">
                <a16:creationId xmlns:a16="http://schemas.microsoft.com/office/drawing/2014/main" id="{F9EA2A8B-E211-41C4-A8CA-C253869C46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56262" y="3167471"/>
            <a:ext cx="2880000" cy="437760"/>
          </a:xfrm>
          <a:prstGeom prst="rect">
            <a:avLst/>
          </a:prstGeom>
        </p:spPr>
      </p:pic>
      <p:pic>
        <p:nvPicPr>
          <p:cNvPr id="8" name="Grafik 7">
            <a:extLst>
              <a:ext uri="{FF2B5EF4-FFF2-40B4-BE49-F238E27FC236}">
                <a16:creationId xmlns:a16="http://schemas.microsoft.com/office/drawing/2014/main" id="{791BE657-2778-46F6-B04D-19373D754A89}"/>
              </a:ext>
            </a:extLst>
          </p:cNvPr>
          <p:cNvPicPr>
            <a:picLocks noChangeAspect="1"/>
          </p:cNvPicPr>
          <p:nvPr userDrawn="1"/>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56000" y="1140736"/>
            <a:ext cx="2880000" cy="1430503"/>
          </a:xfrm>
          <a:prstGeom prst="rect">
            <a:avLst/>
          </a:prstGeom>
        </p:spPr>
      </p:pic>
      <p:pic>
        <p:nvPicPr>
          <p:cNvPr id="9" name="Grafik 8">
            <a:extLst>
              <a:ext uri="{FF2B5EF4-FFF2-40B4-BE49-F238E27FC236}">
                <a16:creationId xmlns:a16="http://schemas.microsoft.com/office/drawing/2014/main" id="{9A41D8E2-8DFE-487D-A2E8-9E4828E70F3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256262" y="1379062"/>
            <a:ext cx="2880000" cy="1597625"/>
          </a:xfrm>
          <a:prstGeom prst="rect">
            <a:avLst/>
          </a:prstGeom>
        </p:spPr>
      </p:pic>
      <p:pic>
        <p:nvPicPr>
          <p:cNvPr id="10" name="Grafik 9" descr="Ein Bild, das Text enthält.&#10;&#10;Automatisch generierte Beschreibung">
            <a:extLst>
              <a:ext uri="{FF2B5EF4-FFF2-40B4-BE49-F238E27FC236}">
                <a16:creationId xmlns:a16="http://schemas.microsoft.com/office/drawing/2014/main" id="{9844F409-DC93-4E48-89E4-43CFD00902F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55900" y="3084764"/>
            <a:ext cx="2880000" cy="501140"/>
          </a:xfrm>
          <a:prstGeom prst="rect">
            <a:avLst/>
          </a:prstGeom>
        </p:spPr>
      </p:pic>
      <p:pic>
        <p:nvPicPr>
          <p:cNvPr id="11" name="Grafik 10" descr="Ein Bild, das Text, ClipArt enthält.&#10;&#10;Automatisch generierte Beschreibung">
            <a:extLst>
              <a:ext uri="{FF2B5EF4-FFF2-40B4-BE49-F238E27FC236}">
                <a16:creationId xmlns:a16="http://schemas.microsoft.com/office/drawing/2014/main" id="{EFA7A08C-3D2C-4FD3-A00C-FD816EF3955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56000" y="4129802"/>
            <a:ext cx="2880000" cy="962367"/>
          </a:xfrm>
          <a:prstGeom prst="rect">
            <a:avLst/>
          </a:prstGeom>
        </p:spPr>
      </p:pic>
      <p:pic>
        <p:nvPicPr>
          <p:cNvPr id="12" name="Grafik 11">
            <a:extLst>
              <a:ext uri="{FF2B5EF4-FFF2-40B4-BE49-F238E27FC236}">
                <a16:creationId xmlns:a16="http://schemas.microsoft.com/office/drawing/2014/main" id="{02B51BAC-4021-410D-9D51-7C3B9A65D1F6}"/>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656000" y="3252326"/>
            <a:ext cx="2880000" cy="333578"/>
          </a:xfrm>
          <a:prstGeom prst="rect">
            <a:avLst/>
          </a:prstGeom>
        </p:spPr>
      </p:pic>
      <p:pic>
        <p:nvPicPr>
          <p:cNvPr id="13" name="Grafik 12" descr="Ein Bild, das Text, ClipArt enthält.&#10;&#10;Automatisch generierte Beschreibung">
            <a:extLst>
              <a:ext uri="{FF2B5EF4-FFF2-40B4-BE49-F238E27FC236}">
                <a16:creationId xmlns:a16="http://schemas.microsoft.com/office/drawing/2014/main" id="{E44EDBC8-A0C1-4C25-B27F-61E92C510B1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256262" y="4129802"/>
            <a:ext cx="2880000" cy="671186"/>
          </a:xfrm>
          <a:prstGeom prst="rect">
            <a:avLst/>
          </a:prstGeom>
        </p:spPr>
      </p:pic>
      <p:pic>
        <p:nvPicPr>
          <p:cNvPr id="14" name="Grafik 13" descr="Ein Bild, das Text, Schild, ClipArt enthält.&#10;&#10;Automatisch generierte Beschreibung">
            <a:extLst>
              <a:ext uri="{FF2B5EF4-FFF2-40B4-BE49-F238E27FC236}">
                <a16:creationId xmlns:a16="http://schemas.microsoft.com/office/drawing/2014/main" id="{1D14BEF8-99EF-4915-8B99-CF7B37C5451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55900" y="5513918"/>
            <a:ext cx="2880000" cy="500211"/>
          </a:xfrm>
          <a:prstGeom prst="rect">
            <a:avLst/>
          </a:prstGeom>
        </p:spPr>
      </p:pic>
      <p:pic>
        <p:nvPicPr>
          <p:cNvPr id="15" name="Grafik 14" descr="Ein Bild, das Text enthält.&#10;&#10;Automatisch generierte Beschreibung">
            <a:extLst>
              <a:ext uri="{FF2B5EF4-FFF2-40B4-BE49-F238E27FC236}">
                <a16:creationId xmlns:a16="http://schemas.microsoft.com/office/drawing/2014/main" id="{A53116AF-0A79-4024-9D0E-205B65182AB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4656000" y="5513918"/>
            <a:ext cx="2880000" cy="506880"/>
          </a:xfrm>
          <a:prstGeom prst="rect">
            <a:avLst/>
          </a:prstGeom>
        </p:spPr>
      </p:pic>
      <p:pic>
        <p:nvPicPr>
          <p:cNvPr id="16" name="Grafik 15">
            <a:extLst>
              <a:ext uri="{FF2B5EF4-FFF2-40B4-BE49-F238E27FC236}">
                <a16:creationId xmlns:a16="http://schemas.microsoft.com/office/drawing/2014/main" id="{7BDB99C4-F5DC-40E4-863A-27FCF40627EF}"/>
              </a:ext>
            </a:extLst>
          </p:cNvPr>
          <p:cNvPicPr>
            <a:picLocks noChangeAspect="1"/>
          </p:cNvPicPr>
          <p:nvPr userDrawn="1"/>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56262" y="5270212"/>
            <a:ext cx="2880000" cy="750586"/>
          </a:xfrm>
          <a:prstGeom prst="rect">
            <a:avLst/>
          </a:prstGeom>
        </p:spPr>
      </p:pic>
      <p:pic>
        <p:nvPicPr>
          <p:cNvPr id="19" name="Grafik 18">
            <a:extLst>
              <a:ext uri="{FF2B5EF4-FFF2-40B4-BE49-F238E27FC236}">
                <a16:creationId xmlns:a16="http://schemas.microsoft.com/office/drawing/2014/main" id="{D9CB114B-CB71-4CF4-C564-3DEFF733B7E3}"/>
              </a:ext>
            </a:extLst>
          </p:cNvPr>
          <p:cNvPicPr>
            <a:picLocks noChangeAspect="1"/>
          </p:cNvPicPr>
          <p:nvPr userDrawn="1"/>
        </p:nvPicPr>
        <p:blipFill>
          <a:blip r:embed="rId13"/>
          <a:stretch>
            <a:fillRect/>
          </a:stretch>
        </p:blipFill>
        <p:spPr>
          <a:xfrm>
            <a:off x="755900" y="1577395"/>
            <a:ext cx="2880000" cy="921376"/>
          </a:xfrm>
          <a:prstGeom prst="rect">
            <a:avLst/>
          </a:prstGeom>
        </p:spPr>
      </p:pic>
    </p:spTree>
    <p:extLst>
      <p:ext uri="{BB962C8B-B14F-4D97-AF65-F5344CB8AC3E}">
        <p14:creationId xmlns:p14="http://schemas.microsoft.com/office/powerpoint/2010/main" val="1432499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5" name="Grafik 24" descr="Ein Bild, das Blau, Wasser, Electric Blue (Farbe), Screenshot enthält.&#10;&#10;Automatisch generierte Beschreibung">
            <a:extLst>
              <a:ext uri="{FF2B5EF4-FFF2-40B4-BE49-F238E27FC236}">
                <a16:creationId xmlns:a16="http://schemas.microsoft.com/office/drawing/2014/main" id="{D051708A-5A97-C449-8451-FF1CAB6A9317}"/>
              </a:ext>
            </a:extLst>
          </p:cNvPr>
          <p:cNvPicPr>
            <a:picLocks noChangeAspect="1"/>
          </p:cNvPicPr>
          <p:nvPr userDrawn="1"/>
        </p:nvPicPr>
        <p:blipFill rotWithShape="1">
          <a:blip r:embed="rId25">
            <a:extLst>
              <a:ext uri="{28A0092B-C50C-407E-A947-70E740481C1C}">
                <a14:useLocalDpi xmlns:a14="http://schemas.microsoft.com/office/drawing/2010/main" val="0"/>
              </a:ext>
            </a:extLst>
          </a:blip>
          <a:srcRect l="-17" t="48992" r="17" b="43666"/>
          <a:stretch/>
        </p:blipFill>
        <p:spPr>
          <a:xfrm>
            <a:off x="0" y="6354576"/>
            <a:ext cx="12189962" cy="503424"/>
          </a:xfrm>
          <a:prstGeom prst="rect">
            <a:avLst/>
          </a:prstGeom>
        </p:spPr>
      </p:pic>
      <p:pic>
        <p:nvPicPr>
          <p:cNvPr id="23" name="Grafik 22" descr="Ein Bild, das Blau, Wasser, Electric Blue (Farbe), Screenshot enthält.&#10;&#10;Automatisch generierte Beschreibung">
            <a:extLst>
              <a:ext uri="{FF2B5EF4-FFF2-40B4-BE49-F238E27FC236}">
                <a16:creationId xmlns:a16="http://schemas.microsoft.com/office/drawing/2014/main" id="{7D72C6EA-88DF-E31B-B73A-D240E5743240}"/>
              </a:ext>
            </a:extLst>
          </p:cNvPr>
          <p:cNvPicPr>
            <a:picLocks noChangeAspect="1"/>
          </p:cNvPicPr>
          <p:nvPr userDrawn="1"/>
        </p:nvPicPr>
        <p:blipFill rotWithShape="1">
          <a:blip r:embed="rId25">
            <a:extLst>
              <a:ext uri="{28A0092B-C50C-407E-A947-70E740481C1C}">
                <a14:useLocalDpi xmlns:a14="http://schemas.microsoft.com/office/drawing/2010/main" val="0"/>
              </a:ext>
            </a:extLst>
          </a:blip>
          <a:srcRect b="84208"/>
          <a:stretch/>
        </p:blipFill>
        <p:spPr>
          <a:xfrm>
            <a:off x="-1" y="1"/>
            <a:ext cx="12189963" cy="1082870"/>
          </a:xfrm>
          <a:prstGeom prst="rect">
            <a:avLst/>
          </a:prstGeom>
        </p:spPr>
      </p:pic>
      <p:pic>
        <p:nvPicPr>
          <p:cNvPr id="17" name="Grafik 16">
            <a:extLst>
              <a:ext uri="{FF2B5EF4-FFF2-40B4-BE49-F238E27FC236}">
                <a16:creationId xmlns:a16="http://schemas.microsoft.com/office/drawing/2014/main" id="{03A0EB57-322E-5306-D384-B7104E79C78F}"/>
              </a:ext>
            </a:extLst>
          </p:cNvPr>
          <p:cNvPicPr>
            <a:picLocks noChangeAspect="1"/>
          </p:cNvPicPr>
          <p:nvPr userDrawn="1"/>
        </p:nvPicPr>
        <p:blipFill rotWithShape="1">
          <a:blip r:embed="rId26">
            <a:alphaModFix amt="20000"/>
            <a:extLst>
              <a:ext uri="{BEBA8EAE-BF5A-486C-A8C5-ECC9F3942E4B}">
                <a14:imgProps xmlns:a14="http://schemas.microsoft.com/office/drawing/2010/main">
                  <a14:imgLayer r:embed="rId27">
                    <a14:imgEffect>
                      <a14:artisticPhotocopy/>
                    </a14:imgEffect>
                  </a14:imgLayer>
                </a14:imgProps>
              </a:ext>
            </a:extLst>
          </a:blip>
          <a:srcRect r="2400" b="11001"/>
          <a:stretch/>
        </p:blipFill>
        <p:spPr>
          <a:xfrm>
            <a:off x="7644053" y="2209273"/>
            <a:ext cx="4545909" cy="4145303"/>
          </a:xfrm>
          <a:prstGeom prst="rect">
            <a:avLst/>
          </a:prstGeom>
        </p:spPr>
      </p:pic>
      <p:sp>
        <p:nvSpPr>
          <p:cNvPr id="2" name="Titelplatzhalter 1">
            <a:extLst>
              <a:ext uri="{FF2B5EF4-FFF2-40B4-BE49-F238E27FC236}">
                <a16:creationId xmlns:a16="http://schemas.microsoft.com/office/drawing/2014/main" id="{3CD45B23-6233-4F70-8657-D9F74FB07A94}"/>
              </a:ext>
            </a:extLst>
          </p:cNvPr>
          <p:cNvSpPr>
            <a:spLocks noGrp="1"/>
          </p:cNvSpPr>
          <p:nvPr>
            <p:ph type="title"/>
          </p:nvPr>
        </p:nvSpPr>
        <p:spPr>
          <a:xfrm>
            <a:off x="498764" y="171913"/>
            <a:ext cx="10456944" cy="819490"/>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E2BD3CC-4DE9-4597-B28A-A99A1FF95062}"/>
              </a:ext>
            </a:extLst>
          </p:cNvPr>
          <p:cNvSpPr>
            <a:spLocks noGrp="1"/>
          </p:cNvSpPr>
          <p:nvPr>
            <p:ph type="body" idx="1"/>
          </p:nvPr>
        </p:nvSpPr>
        <p:spPr>
          <a:xfrm>
            <a:off x="498764" y="1288675"/>
            <a:ext cx="11201400" cy="4861867"/>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83638B9-776D-465C-AAE1-04BC6AB85D7F}"/>
              </a:ext>
            </a:extLst>
          </p:cNvPr>
          <p:cNvSpPr>
            <a:spLocks noGrp="1"/>
          </p:cNvSpPr>
          <p:nvPr>
            <p:ph type="dt" sz="half" idx="2"/>
          </p:nvPr>
        </p:nvSpPr>
        <p:spPr>
          <a:xfrm>
            <a:off x="498764" y="6423726"/>
            <a:ext cx="1330036" cy="365125"/>
          </a:xfrm>
          <a:prstGeom prst="rect">
            <a:avLst/>
          </a:prstGeom>
        </p:spPr>
        <p:txBody>
          <a:bodyPr vert="horz" lIns="91440" tIns="45720" rIns="91440" bIns="45720" rtlCol="0" anchor="ctr"/>
          <a:lstStyle>
            <a:lvl1pPr algn="l">
              <a:defRPr sz="1200">
                <a:solidFill>
                  <a:schemeClr val="bg1"/>
                </a:solidFill>
                <a:latin typeface="+mj-lt"/>
              </a:defRPr>
            </a:lvl1pPr>
          </a:lstStyle>
          <a:p>
            <a:fld id="{181661CC-5639-4791-8BA5-4E0F1942AD67}" type="datetimeFigureOut">
              <a:rPr lang="de-DE" smtClean="0"/>
              <a:pPr/>
              <a:t>01.07.2026</a:t>
            </a:fld>
            <a:endParaRPr lang="de-DE"/>
          </a:p>
        </p:txBody>
      </p:sp>
      <p:sp>
        <p:nvSpPr>
          <p:cNvPr id="6" name="Foliennummernplatzhalter 5">
            <a:extLst>
              <a:ext uri="{FF2B5EF4-FFF2-40B4-BE49-F238E27FC236}">
                <a16:creationId xmlns:a16="http://schemas.microsoft.com/office/drawing/2014/main" id="{1E6D3310-3D15-4BF2-8818-18E241520A40}"/>
              </a:ext>
            </a:extLst>
          </p:cNvPr>
          <p:cNvSpPr>
            <a:spLocks noGrp="1"/>
          </p:cNvSpPr>
          <p:nvPr>
            <p:ph type="sldNum" sz="quarter" idx="4"/>
          </p:nvPr>
        </p:nvSpPr>
        <p:spPr>
          <a:xfrm>
            <a:off x="10370128" y="6423726"/>
            <a:ext cx="1330036" cy="365125"/>
          </a:xfrm>
          <a:prstGeom prst="rect">
            <a:avLst/>
          </a:prstGeom>
        </p:spPr>
        <p:txBody>
          <a:bodyPr vert="horz" lIns="91440" tIns="45720" rIns="91440" bIns="45720" rtlCol="0" anchor="ctr"/>
          <a:lstStyle>
            <a:lvl1pPr algn="r">
              <a:defRPr sz="1200">
                <a:solidFill>
                  <a:schemeClr val="bg1"/>
                </a:solidFill>
                <a:latin typeface="+mj-lt"/>
              </a:defRPr>
            </a:lvl1pPr>
          </a:lstStyle>
          <a:p>
            <a:fld id="{EDA2C87F-6D3A-430E-BA84-170B112A024C}" type="slidenum">
              <a:rPr lang="de-DE" smtClean="0"/>
              <a:pPr/>
              <a:t>‹Nr.›</a:t>
            </a:fld>
            <a:endParaRPr lang="de-DE"/>
          </a:p>
        </p:txBody>
      </p:sp>
      <p:pic>
        <p:nvPicPr>
          <p:cNvPr id="11" name="Grafik 10">
            <a:extLst>
              <a:ext uri="{FF2B5EF4-FFF2-40B4-BE49-F238E27FC236}">
                <a16:creationId xmlns:a16="http://schemas.microsoft.com/office/drawing/2014/main" id="{CBB6CF7A-AEA6-4B1C-35D4-741E77EE0BA8}"/>
              </a:ext>
            </a:extLst>
          </p:cNvPr>
          <p:cNvPicPr>
            <a:picLocks noChangeAspect="1"/>
          </p:cNvPicPr>
          <p:nvPr userDrawn="1"/>
        </p:nvPicPr>
        <p:blipFill>
          <a:blip r:embed="rId28"/>
          <a:stretch>
            <a:fillRect/>
          </a:stretch>
        </p:blipFill>
        <p:spPr>
          <a:xfrm>
            <a:off x="5644683" y="6460604"/>
            <a:ext cx="902633" cy="288000"/>
          </a:xfrm>
          <a:prstGeom prst="rect">
            <a:avLst/>
          </a:prstGeom>
        </p:spPr>
      </p:pic>
      <p:pic>
        <p:nvPicPr>
          <p:cNvPr id="14" name="Grafik 13">
            <a:extLst>
              <a:ext uri="{FF2B5EF4-FFF2-40B4-BE49-F238E27FC236}">
                <a16:creationId xmlns:a16="http://schemas.microsoft.com/office/drawing/2014/main" id="{CE39DCE3-F62B-D2BC-CFDA-5E43AF97D63F}"/>
              </a:ext>
            </a:extLst>
          </p:cNvPr>
          <p:cNvPicPr>
            <a:picLocks noChangeAspect="1"/>
          </p:cNvPicPr>
          <p:nvPr userDrawn="1"/>
        </p:nvPicPr>
        <p:blipFill>
          <a:blip r:embed="rId29"/>
          <a:stretch>
            <a:fillRect/>
          </a:stretch>
        </p:blipFill>
        <p:spPr>
          <a:xfrm>
            <a:off x="10989426" y="106771"/>
            <a:ext cx="863568" cy="900000"/>
          </a:xfrm>
          <a:prstGeom prst="rect">
            <a:avLst/>
          </a:prstGeom>
        </p:spPr>
      </p:pic>
    </p:spTree>
    <p:extLst>
      <p:ext uri="{BB962C8B-B14F-4D97-AF65-F5344CB8AC3E}">
        <p14:creationId xmlns:p14="http://schemas.microsoft.com/office/powerpoint/2010/main" val="3118753089"/>
      </p:ext>
    </p:extLst>
  </p:cSld>
  <p:clrMap bg1="lt1" tx1="dk1" bg2="lt2" tx2="dk2" accent1="accent1" accent2="accent2" accent3="accent3" accent4="accent4" accent5="accent5" accent6="accent6" hlink="hlink" folHlink="folHlink"/>
  <p:sldLayoutIdLst>
    <p:sldLayoutId id="2147483710" r:id="rId1"/>
    <p:sldLayoutId id="2147483731" r:id="rId2"/>
    <p:sldLayoutId id="2147483711" r:id="rId3"/>
    <p:sldLayoutId id="2147483741" r:id="rId4"/>
    <p:sldLayoutId id="2147483739" r:id="rId5"/>
    <p:sldLayoutId id="2147483712" r:id="rId6"/>
    <p:sldLayoutId id="2147483713" r:id="rId7"/>
    <p:sldLayoutId id="2147483733" r:id="rId8"/>
    <p:sldLayoutId id="2147483745" r:id="rId9"/>
    <p:sldLayoutId id="2147483714" r:id="rId10"/>
    <p:sldLayoutId id="2147483736" r:id="rId11"/>
    <p:sldLayoutId id="2147483715" r:id="rId12"/>
    <p:sldLayoutId id="2147483716" r:id="rId13"/>
    <p:sldLayoutId id="2147483717" r:id="rId14"/>
    <p:sldLayoutId id="2147483720" r:id="rId15"/>
    <p:sldLayoutId id="2147483737" r:id="rId16"/>
    <p:sldLayoutId id="2147483724" r:id="rId17"/>
    <p:sldLayoutId id="2147483727" r:id="rId18"/>
    <p:sldLayoutId id="2147483729" r:id="rId19"/>
    <p:sldLayoutId id="2147483725" r:id="rId20"/>
    <p:sldLayoutId id="2147483743" r:id="rId21"/>
    <p:sldLayoutId id="2147483726" r:id="rId22"/>
    <p:sldLayoutId id="2147483740" r:id="rId23"/>
  </p:sldLayoutIdLst>
  <p:txStyles>
    <p:titleStyle>
      <a:lvl1pPr algn="l" defTabSz="914400" rtl="0" eaLnBrk="1" latinLnBrk="0" hangingPunct="1">
        <a:lnSpc>
          <a:spcPct val="90000"/>
        </a:lnSpc>
        <a:spcBef>
          <a:spcPct val="0"/>
        </a:spcBef>
        <a:buNone/>
        <a:defRPr sz="3600" kern="1200" cap="all" baseline="0">
          <a:solidFill>
            <a:schemeClr val="bg1"/>
          </a:solidFill>
          <a:latin typeface="+mj-lt"/>
          <a:ea typeface="+mj-ea"/>
          <a:cs typeface="+mj-cs"/>
        </a:defRPr>
      </a:lvl1pPr>
    </p:titleStyle>
    <p:bodyStyle>
      <a:lvl1pPr marL="288000" indent="-288000" algn="l" defTabSz="914400" rtl="0" eaLnBrk="1" latinLnBrk="0" hangingPunct="1">
        <a:lnSpc>
          <a:spcPct val="90000"/>
        </a:lnSpc>
        <a:spcBef>
          <a:spcPts val="1000"/>
        </a:spcBef>
        <a:buClr>
          <a:schemeClr val="accent2"/>
        </a:buClr>
        <a:buSzPct val="120000"/>
        <a:buFont typeface="Wingdings" panose="05000000000000000000" pitchFamily="2" charset="2"/>
        <a:buChar char="§"/>
        <a:defRPr sz="2800" kern="1200">
          <a:solidFill>
            <a:schemeClr val="tx1">
              <a:lumMod val="50000"/>
            </a:schemeClr>
          </a:solidFill>
          <a:latin typeface="+mj-lt"/>
          <a:ea typeface="+mn-ea"/>
          <a:cs typeface="+mn-cs"/>
        </a:defRPr>
      </a:lvl1pPr>
      <a:lvl2pPr marL="6858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2400" kern="1200">
          <a:solidFill>
            <a:schemeClr val="tx1">
              <a:lumMod val="50000"/>
            </a:schemeClr>
          </a:solidFill>
          <a:latin typeface="+mj-lt"/>
          <a:ea typeface="+mn-ea"/>
          <a:cs typeface="+mn-cs"/>
        </a:defRPr>
      </a:lvl2pPr>
      <a:lvl3pPr marL="11430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2000" kern="1200">
          <a:solidFill>
            <a:schemeClr val="tx1">
              <a:lumMod val="50000"/>
            </a:schemeClr>
          </a:solidFill>
          <a:latin typeface="+mj-lt"/>
          <a:ea typeface="+mn-ea"/>
          <a:cs typeface="+mn-cs"/>
        </a:defRPr>
      </a:lvl3pPr>
      <a:lvl4pPr marL="16002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1800" kern="1200">
          <a:solidFill>
            <a:schemeClr val="tx1">
              <a:lumMod val="50000"/>
            </a:schemeClr>
          </a:solidFill>
          <a:latin typeface="+mj-lt"/>
          <a:ea typeface="+mn-ea"/>
          <a:cs typeface="+mn-cs"/>
        </a:defRPr>
      </a:lvl4pPr>
      <a:lvl5pPr marL="20574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18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2.jpeg"/><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84.png"/><Relationship Id="rId4" Type="http://schemas.openxmlformats.org/officeDocument/2006/relationships/image" Target="../media/image83.png"/></Relationships>
</file>

<file path=ppt/slides/_rels/slide30.xml.rels><?xml version="1.0" encoding="UTF-8" standalone="yes"?>
<Relationships xmlns="http://schemas.openxmlformats.org/package/2006/relationships"><Relationship Id="rId3" Type="http://schemas.openxmlformats.org/officeDocument/2006/relationships/hyperlink" Target="http://www.mediaforwork.de/login" TargetMode="External"/><Relationship Id="rId2" Type="http://schemas.openxmlformats.org/officeDocument/2006/relationships/hyperlink" Target="mailto:vsw@vnr.de" TargetMode="External"/><Relationship Id="rId1" Type="http://schemas.openxmlformats.org/officeDocument/2006/relationships/slideLayout" Target="../slideLayouts/slideLayout12.xml"/><Relationship Id="rId4" Type="http://schemas.openxmlformats.org/officeDocument/2006/relationships/hyperlink" Target="mailto:autor@mediaforwork.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31CD72D-E0C3-48C2-81A4-5016E8F11ADF}"/>
              </a:ext>
            </a:extLst>
          </p:cNvPr>
          <p:cNvSpPr>
            <a:spLocks noGrp="1"/>
          </p:cNvSpPr>
          <p:nvPr>
            <p:ph type="ctrTitle"/>
          </p:nvPr>
        </p:nvSpPr>
        <p:spPr/>
        <p:txBody>
          <a:bodyPr/>
          <a:lstStyle/>
          <a:p>
            <a:r>
              <a:rPr lang="de-DE" cap="none"/>
              <a:t>mediaforwork</a:t>
            </a:r>
          </a:p>
        </p:txBody>
      </p:sp>
      <p:sp>
        <p:nvSpPr>
          <p:cNvPr id="7" name="Untertitel 6">
            <a:extLst>
              <a:ext uri="{FF2B5EF4-FFF2-40B4-BE49-F238E27FC236}">
                <a16:creationId xmlns:a16="http://schemas.microsoft.com/office/drawing/2014/main" id="{DCC3DC7C-8F4E-CCCE-C616-9E1382143227}"/>
              </a:ext>
            </a:extLst>
          </p:cNvPr>
          <p:cNvSpPr>
            <a:spLocks noGrp="1"/>
          </p:cNvSpPr>
          <p:nvPr>
            <p:ph type="subTitle" idx="1"/>
          </p:nvPr>
        </p:nvSpPr>
        <p:spPr>
          <a:xfrm>
            <a:off x="498764" y="4321174"/>
            <a:ext cx="11143992" cy="464997"/>
          </a:xfrm>
        </p:spPr>
        <p:txBody>
          <a:bodyPr>
            <a:normAutofit/>
          </a:bodyPr>
          <a:lstStyle/>
          <a:p>
            <a:r>
              <a:rPr lang="de-DE" dirty="0"/>
              <a:t>Unsere Produktwelten je Zielgruppe machen unsere Kunden stetig erfolgreicher.</a:t>
            </a:r>
          </a:p>
        </p:txBody>
      </p:sp>
    </p:spTree>
    <p:extLst>
      <p:ext uri="{BB962C8B-B14F-4D97-AF65-F5344CB8AC3E}">
        <p14:creationId xmlns:p14="http://schemas.microsoft.com/office/powerpoint/2010/main" val="485263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a:extLst>
              <a:ext uri="{FF2B5EF4-FFF2-40B4-BE49-F238E27FC236}">
                <a16:creationId xmlns:a16="http://schemas.microsoft.com/office/drawing/2014/main" id="{763CE0AD-7F20-E3E1-716E-32BC9DAE38F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2131" y="1299411"/>
            <a:ext cx="8282246" cy="5081179"/>
          </a:xfrm>
          <a:prstGeom prst="rect">
            <a:avLst/>
          </a:prstGeom>
        </p:spPr>
      </p:pic>
      <p:sp>
        <p:nvSpPr>
          <p:cNvPr id="2" name="Titel 1">
            <a:extLst>
              <a:ext uri="{FF2B5EF4-FFF2-40B4-BE49-F238E27FC236}">
                <a16:creationId xmlns:a16="http://schemas.microsoft.com/office/drawing/2014/main" id="{905D174C-12ED-5CDB-C632-2FE1DA2406DF}"/>
              </a:ext>
            </a:extLst>
          </p:cNvPr>
          <p:cNvSpPr>
            <a:spLocks noGrp="1"/>
          </p:cNvSpPr>
          <p:nvPr>
            <p:ph type="ctrTitle"/>
          </p:nvPr>
        </p:nvSpPr>
        <p:spPr>
          <a:xfrm>
            <a:off x="5611528" y="308558"/>
            <a:ext cx="6448931" cy="1189373"/>
          </a:xfrm>
        </p:spPr>
        <p:txBody>
          <a:bodyPr/>
          <a:lstStyle/>
          <a:p>
            <a:r>
              <a:rPr lang="de-DE" dirty="0"/>
              <a:t>Vom Inhalt zum Erlebnis</a:t>
            </a:r>
          </a:p>
        </p:txBody>
      </p:sp>
      <p:sp>
        <p:nvSpPr>
          <p:cNvPr id="5" name="Text 4">
            <a:extLst>
              <a:ext uri="{FF2B5EF4-FFF2-40B4-BE49-F238E27FC236}">
                <a16:creationId xmlns:a16="http://schemas.microsoft.com/office/drawing/2014/main" id="{40BC0AE5-9231-22F0-CB6D-C3AA3972B018}"/>
              </a:ext>
            </a:extLst>
          </p:cNvPr>
          <p:cNvSpPr/>
          <p:nvPr/>
        </p:nvSpPr>
        <p:spPr>
          <a:xfrm>
            <a:off x="5734724" y="1701795"/>
            <a:ext cx="6032160" cy="1088708"/>
          </a:xfrm>
          <a:prstGeom prst="rect">
            <a:avLst/>
          </a:prstGeom>
          <a:noFill/>
          <a:ln/>
        </p:spPr>
        <p:txBody>
          <a:bodyPr wrap="square" lIns="0" tIns="0" rIns="0" bIns="0" rtlCol="0" anchor="t"/>
          <a:lstStyle/>
          <a:p>
            <a:pPr>
              <a:lnSpc>
                <a:spcPts val="2850"/>
              </a:lnSpc>
            </a:pPr>
            <a:r>
              <a:rPr lang="en-US" sz="2400" kern="800" dirty="0">
                <a:solidFill>
                  <a:schemeClr val="tx1">
                    <a:lumMod val="50000"/>
                  </a:schemeClr>
                </a:solidFill>
                <a:ea typeface="Inter Medium" pitchFamily="34" charset="-122"/>
                <a:cs typeface="Inter Medium" pitchFamily="34" charset="-120"/>
              </a:rPr>
              <a:t>Wie </a:t>
            </a:r>
            <a:r>
              <a:rPr lang="en-US" sz="2400" kern="800" dirty="0" err="1">
                <a:solidFill>
                  <a:schemeClr val="tx1">
                    <a:lumMod val="50000"/>
                  </a:schemeClr>
                </a:solidFill>
                <a:ea typeface="Inter Medium" pitchFamily="34" charset="-122"/>
                <a:cs typeface="Inter Medium" pitchFamily="34" charset="-120"/>
              </a:rPr>
              <a:t>wir</a:t>
            </a:r>
            <a:r>
              <a:rPr lang="en-US" sz="2400" kern="800" dirty="0">
                <a:solidFill>
                  <a:schemeClr val="tx1">
                    <a:lumMod val="50000"/>
                  </a:schemeClr>
                </a:solidFill>
                <a:ea typeface="Inter Medium" pitchFamily="34" charset="-122"/>
                <a:cs typeface="Inter Medium" pitchFamily="34" charset="-120"/>
              </a:rPr>
              <a:t> gemeinsam </a:t>
            </a:r>
            <a:r>
              <a:rPr lang="en-US" sz="2400" kern="800" dirty="0" err="1">
                <a:solidFill>
                  <a:schemeClr val="tx1">
                    <a:lumMod val="50000"/>
                  </a:schemeClr>
                </a:solidFill>
                <a:ea typeface="Inter Medium" pitchFamily="34" charset="-122"/>
                <a:cs typeface="Inter Medium" pitchFamily="34" charset="-120"/>
              </a:rPr>
              <a:t>nutzerzentriertes</a:t>
            </a:r>
            <a:r>
              <a:rPr lang="en-US" sz="2400" kern="800" dirty="0">
                <a:solidFill>
                  <a:schemeClr val="tx1">
                    <a:lumMod val="50000"/>
                  </a:schemeClr>
                </a:solidFill>
                <a:ea typeface="Inter Medium" pitchFamily="34" charset="-122"/>
                <a:cs typeface="Inter Medium" pitchFamily="34" charset="-120"/>
              </a:rPr>
              <a:t> Publishing </a:t>
            </a:r>
            <a:r>
              <a:rPr lang="en-US" sz="2400" kern="800" dirty="0" err="1">
                <a:solidFill>
                  <a:schemeClr val="tx1">
                    <a:lumMod val="50000"/>
                  </a:schemeClr>
                </a:solidFill>
                <a:ea typeface="Inter Medium" pitchFamily="34" charset="-122"/>
                <a:cs typeface="Inter Medium" pitchFamily="34" charset="-120"/>
              </a:rPr>
              <a:t>vorantreiben</a:t>
            </a:r>
            <a:r>
              <a:rPr lang="en-US" sz="2400" kern="800" dirty="0">
                <a:solidFill>
                  <a:schemeClr val="tx1">
                    <a:lumMod val="50000"/>
                  </a:schemeClr>
                </a:solidFill>
                <a:ea typeface="Inter Medium" pitchFamily="34" charset="-122"/>
                <a:cs typeface="Inter Medium" pitchFamily="34" charset="-120"/>
              </a:rPr>
              <a:t> und </a:t>
            </a:r>
            <a:r>
              <a:rPr lang="en-US" sz="2400" kern="800" dirty="0" err="1">
                <a:solidFill>
                  <a:schemeClr val="tx1">
                    <a:lumMod val="50000"/>
                  </a:schemeClr>
                </a:solidFill>
                <a:ea typeface="Inter Medium" pitchFamily="34" charset="-122"/>
                <a:cs typeface="Inter Medium" pitchFamily="34" charset="-120"/>
              </a:rPr>
              <a:t>warum</a:t>
            </a:r>
            <a:r>
              <a:rPr lang="en-US" sz="2400" kern="800" dirty="0">
                <a:solidFill>
                  <a:schemeClr val="tx1">
                    <a:lumMod val="50000"/>
                  </a:schemeClr>
                </a:solidFill>
                <a:ea typeface="Inter Medium" pitchFamily="34" charset="-122"/>
                <a:cs typeface="Inter Medium" pitchFamily="34" charset="-120"/>
              </a:rPr>
              <a:t> das der </a:t>
            </a:r>
            <a:r>
              <a:rPr lang="en-US" sz="2400" kern="800" dirty="0" err="1">
                <a:solidFill>
                  <a:schemeClr val="tx1">
                    <a:lumMod val="50000"/>
                  </a:schemeClr>
                </a:solidFill>
                <a:ea typeface="Inter Medium" pitchFamily="34" charset="-122"/>
                <a:cs typeface="Inter Medium" pitchFamily="34" charset="-120"/>
              </a:rPr>
              <a:t>nächste</a:t>
            </a:r>
            <a:r>
              <a:rPr lang="en-US" sz="2400" kern="800" dirty="0">
                <a:solidFill>
                  <a:schemeClr val="tx1">
                    <a:lumMod val="50000"/>
                  </a:schemeClr>
                </a:solidFill>
                <a:ea typeface="Inter Medium" pitchFamily="34" charset="-122"/>
                <a:cs typeface="Inter Medium" pitchFamily="34" charset="-120"/>
              </a:rPr>
              <a:t> </a:t>
            </a:r>
            <a:r>
              <a:rPr lang="en-US" sz="2400" kern="800" dirty="0" err="1">
                <a:solidFill>
                  <a:schemeClr val="tx1">
                    <a:lumMod val="50000"/>
                  </a:schemeClr>
                </a:solidFill>
                <a:ea typeface="Inter Medium" pitchFamily="34" charset="-122"/>
                <a:cs typeface="Inter Medium" pitchFamily="34" charset="-120"/>
              </a:rPr>
              <a:t>konsequente</a:t>
            </a:r>
            <a:r>
              <a:rPr lang="en-US" sz="2400" kern="800" dirty="0">
                <a:solidFill>
                  <a:schemeClr val="tx1">
                    <a:lumMod val="50000"/>
                  </a:schemeClr>
                </a:solidFill>
                <a:ea typeface="Inter Medium" pitchFamily="34" charset="-122"/>
                <a:cs typeface="Inter Medium" pitchFamily="34" charset="-120"/>
              </a:rPr>
              <a:t> Schritt für mediaforwork </a:t>
            </a:r>
            <a:r>
              <a:rPr lang="en-US" sz="2400" kern="800" dirty="0" err="1">
                <a:solidFill>
                  <a:schemeClr val="tx1">
                    <a:lumMod val="50000"/>
                  </a:schemeClr>
                </a:solidFill>
                <a:ea typeface="Inter Medium" pitchFamily="34" charset="-122"/>
                <a:cs typeface="Inter Medium" pitchFamily="34" charset="-120"/>
              </a:rPr>
              <a:t>ist</a:t>
            </a:r>
            <a:r>
              <a:rPr lang="en-US" sz="2400" kern="800" dirty="0">
                <a:solidFill>
                  <a:schemeClr val="tx1">
                    <a:lumMod val="50000"/>
                  </a:schemeClr>
                </a:solidFill>
                <a:ea typeface="Inter Medium" pitchFamily="34" charset="-122"/>
                <a:cs typeface="Inter Medium" pitchFamily="34" charset="-120"/>
              </a:rPr>
              <a:t>.</a:t>
            </a:r>
            <a:endParaRPr lang="en-US" sz="2400" dirty="0">
              <a:solidFill>
                <a:schemeClr val="tx1">
                  <a:lumMod val="50000"/>
                </a:schemeClr>
              </a:solidFill>
            </a:endParaRPr>
          </a:p>
        </p:txBody>
      </p:sp>
      <p:pic>
        <p:nvPicPr>
          <p:cNvPr id="10" name="Grafik 9" descr="Ein Bild, das Blau, Wasser, Electric Blue (Farbe), Screenshot enthält.&#10;&#10;Automatisch generierte Beschreibung">
            <a:extLst>
              <a:ext uri="{FF2B5EF4-FFF2-40B4-BE49-F238E27FC236}">
                <a16:creationId xmlns:a16="http://schemas.microsoft.com/office/drawing/2014/main" id="{45192C5D-9FAE-3E2F-FD76-EB6EC16E579F}"/>
              </a:ext>
            </a:extLst>
          </p:cNvPr>
          <p:cNvPicPr>
            <a:picLocks noChangeAspect="1"/>
          </p:cNvPicPr>
          <p:nvPr/>
        </p:nvPicPr>
        <p:blipFill rotWithShape="1">
          <a:blip r:embed="rId3">
            <a:extLst>
              <a:ext uri="{28A0092B-C50C-407E-A947-70E740481C1C}">
                <a14:useLocalDpi xmlns:a14="http://schemas.microsoft.com/office/drawing/2010/main" val="0"/>
              </a:ext>
            </a:extLst>
          </a:blip>
          <a:srcRect l="-17" t="48992" r="17" b="43666"/>
          <a:stretch/>
        </p:blipFill>
        <p:spPr>
          <a:xfrm>
            <a:off x="0" y="6354576"/>
            <a:ext cx="12189962" cy="503424"/>
          </a:xfrm>
          <a:prstGeom prst="rect">
            <a:avLst/>
          </a:prstGeom>
        </p:spPr>
      </p:pic>
      <p:pic>
        <p:nvPicPr>
          <p:cNvPr id="11" name="Grafik 10">
            <a:extLst>
              <a:ext uri="{FF2B5EF4-FFF2-40B4-BE49-F238E27FC236}">
                <a16:creationId xmlns:a16="http://schemas.microsoft.com/office/drawing/2014/main" id="{B2179E2B-BB59-BDA6-75E5-20C62796C369}"/>
              </a:ext>
            </a:extLst>
          </p:cNvPr>
          <p:cNvPicPr>
            <a:picLocks noChangeAspect="1"/>
          </p:cNvPicPr>
          <p:nvPr/>
        </p:nvPicPr>
        <p:blipFill>
          <a:blip r:embed="rId4"/>
          <a:stretch>
            <a:fillRect/>
          </a:stretch>
        </p:blipFill>
        <p:spPr>
          <a:xfrm>
            <a:off x="5644683" y="6460604"/>
            <a:ext cx="902633" cy="288000"/>
          </a:xfrm>
          <a:prstGeom prst="rect">
            <a:avLst/>
          </a:prstGeom>
        </p:spPr>
      </p:pic>
      <p:pic>
        <p:nvPicPr>
          <p:cNvPr id="12" name="Grafik 11">
            <a:extLst>
              <a:ext uri="{FF2B5EF4-FFF2-40B4-BE49-F238E27FC236}">
                <a16:creationId xmlns:a16="http://schemas.microsoft.com/office/drawing/2014/main" id="{E51D8327-BFA9-FDCA-56AD-EE772EFDE459}"/>
              </a:ext>
            </a:extLst>
          </p:cNvPr>
          <p:cNvPicPr>
            <a:picLocks noChangeAspect="1"/>
          </p:cNvPicPr>
          <p:nvPr/>
        </p:nvPicPr>
        <p:blipFill>
          <a:blip r:embed="rId5"/>
          <a:stretch>
            <a:fillRect/>
          </a:stretch>
        </p:blipFill>
        <p:spPr>
          <a:xfrm>
            <a:off x="11043960" y="225701"/>
            <a:ext cx="669152" cy="669152"/>
          </a:xfrm>
          <a:prstGeom prst="rect">
            <a:avLst/>
          </a:prstGeom>
        </p:spPr>
      </p:pic>
    </p:spTree>
    <p:extLst>
      <p:ext uri="{BB962C8B-B14F-4D97-AF65-F5344CB8AC3E}">
        <p14:creationId xmlns:p14="http://schemas.microsoft.com/office/powerpoint/2010/main" val="2343342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2">
            <a:extLst>
              <a:ext uri="{FF2B5EF4-FFF2-40B4-BE49-F238E27FC236}">
                <a16:creationId xmlns:a16="http://schemas.microsoft.com/office/drawing/2014/main" id="{A72B2D59-04B9-EE3E-6DAB-2F16EDFDCB39}"/>
              </a:ext>
            </a:extLst>
          </p:cNvPr>
          <p:cNvSpPr txBox="1">
            <a:spLocks/>
          </p:cNvSpPr>
          <p:nvPr/>
        </p:nvSpPr>
        <p:spPr>
          <a:xfrm>
            <a:off x="498763" y="361099"/>
            <a:ext cx="10456944" cy="8194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rgbClr val="004E82"/>
                </a:solidFill>
                <a:latin typeface="+mj-lt"/>
                <a:ea typeface="+mj-ea"/>
                <a:cs typeface="+mj-cs"/>
              </a:defRPr>
            </a:lvl1pPr>
          </a:lstStyle>
          <a:p>
            <a:r>
              <a:rPr lang="de-DE" dirty="0"/>
              <a:t>Warum machen wir das?</a:t>
            </a:r>
          </a:p>
        </p:txBody>
      </p:sp>
      <p:sp>
        <p:nvSpPr>
          <p:cNvPr id="5" name="Content Placeholder 2">
            <a:extLst>
              <a:ext uri="{FF2B5EF4-FFF2-40B4-BE49-F238E27FC236}">
                <a16:creationId xmlns:a16="http://schemas.microsoft.com/office/drawing/2014/main" id="{ADCFAD41-0E8A-9519-58A8-07F1524E5B5E}"/>
              </a:ext>
            </a:extLst>
          </p:cNvPr>
          <p:cNvSpPr txBox="1">
            <a:spLocks/>
          </p:cNvSpPr>
          <p:nvPr/>
        </p:nvSpPr>
        <p:spPr>
          <a:xfrm>
            <a:off x="498763" y="1234631"/>
            <a:ext cx="6917103" cy="1359933"/>
          </a:xfrm>
          <a:prstGeom prst="rect">
            <a:avLst/>
          </a:prstGeom>
        </p:spPr>
        <p:txBody>
          <a:bodyPr vert="horz" lIns="91440" tIns="45720" rIns="91440" bIns="45720" rtlCol="0">
            <a:normAutofit/>
          </a:bodyPr>
          <a:lstStyle>
            <a:lvl1pPr marL="288000" indent="-288000" algn="l" defTabSz="914400" rtl="0" eaLnBrk="1" latinLnBrk="0" hangingPunct="1">
              <a:lnSpc>
                <a:spcPct val="90000"/>
              </a:lnSpc>
              <a:spcBef>
                <a:spcPts val="1000"/>
              </a:spcBef>
              <a:buClr>
                <a:schemeClr val="accent2"/>
              </a:buClr>
              <a:buSzPct val="120000"/>
              <a:buFont typeface="Wingdings" panose="05000000000000000000" pitchFamily="2" charset="2"/>
              <a:buChar char="§"/>
              <a:defRPr sz="2800" kern="1200">
                <a:solidFill>
                  <a:schemeClr val="tx1">
                    <a:lumMod val="50000"/>
                  </a:schemeClr>
                </a:solidFill>
                <a:latin typeface="+mj-lt"/>
                <a:ea typeface="+mn-ea"/>
                <a:cs typeface="+mn-cs"/>
              </a:defRPr>
            </a:lvl1pPr>
            <a:lvl2pPr marL="6858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2400" kern="1200">
                <a:solidFill>
                  <a:schemeClr val="tx1">
                    <a:lumMod val="50000"/>
                  </a:schemeClr>
                </a:solidFill>
                <a:latin typeface="+mj-lt"/>
                <a:ea typeface="+mn-ea"/>
                <a:cs typeface="+mn-cs"/>
              </a:defRPr>
            </a:lvl2pPr>
            <a:lvl3pPr marL="11430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2000" kern="1200">
                <a:solidFill>
                  <a:schemeClr val="tx1">
                    <a:lumMod val="50000"/>
                  </a:schemeClr>
                </a:solidFill>
                <a:latin typeface="+mj-lt"/>
                <a:ea typeface="+mn-ea"/>
                <a:cs typeface="+mn-cs"/>
              </a:defRPr>
            </a:lvl3pPr>
            <a:lvl4pPr marL="16002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1800" kern="1200">
                <a:solidFill>
                  <a:schemeClr val="tx1">
                    <a:lumMod val="50000"/>
                  </a:schemeClr>
                </a:solidFill>
                <a:latin typeface="+mj-lt"/>
                <a:ea typeface="+mn-ea"/>
                <a:cs typeface="+mn-cs"/>
              </a:defRPr>
            </a:lvl4pPr>
            <a:lvl5pPr marL="20574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18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2400" dirty="0">
                <a:latin typeface="+mn-lt"/>
                <a:ea typeface="Inter Medium" panose="020B0604020202020204" charset="0"/>
              </a:rPr>
              <a:t>Wir </a:t>
            </a:r>
            <a:r>
              <a:rPr lang="en-US" sz="2400" dirty="0" err="1">
                <a:latin typeface="+mn-lt"/>
                <a:ea typeface="Inter Medium" panose="020B0604020202020204" charset="0"/>
              </a:rPr>
              <a:t>sind</a:t>
            </a:r>
            <a:r>
              <a:rPr lang="en-US" sz="2400" dirty="0">
                <a:latin typeface="+mn-lt"/>
                <a:ea typeface="Inter Medium" panose="020B0604020202020204" charset="0"/>
              </a:rPr>
              <a:t> </a:t>
            </a:r>
            <a:r>
              <a:rPr lang="en-US" sz="2400" dirty="0" err="1">
                <a:latin typeface="+mn-lt"/>
                <a:ea typeface="Inter Medium" panose="020B0604020202020204" charset="0"/>
              </a:rPr>
              <a:t>Fachmedien</a:t>
            </a:r>
            <a:endParaRPr lang="en-US" sz="2400" dirty="0">
              <a:latin typeface="+mn-lt"/>
              <a:ea typeface="Inter Medium" panose="020B0604020202020204" charset="0"/>
            </a:endParaRPr>
          </a:p>
          <a:p>
            <a:pPr marL="0" indent="0">
              <a:buFont typeface="Wingdings" panose="05000000000000000000" pitchFamily="2" charset="2"/>
              <a:buNone/>
            </a:pPr>
            <a:r>
              <a:rPr lang="en-US" sz="2400" dirty="0">
                <a:latin typeface="+mn-lt"/>
                <a:ea typeface="Inter Medium" panose="020B0604020202020204" charset="0"/>
              </a:rPr>
              <a:t>Und </a:t>
            </a:r>
            <a:r>
              <a:rPr lang="en-US" sz="2400" dirty="0" err="1">
                <a:latin typeface="+mn-lt"/>
                <a:ea typeface="Inter Medium" panose="020B0604020202020204" charset="0"/>
              </a:rPr>
              <a:t>wir</a:t>
            </a:r>
            <a:r>
              <a:rPr lang="en-US" sz="2400" dirty="0">
                <a:latin typeface="+mn-lt"/>
                <a:ea typeface="Inter Medium" panose="020B0604020202020204" charset="0"/>
              </a:rPr>
              <a:t> </a:t>
            </a:r>
            <a:r>
              <a:rPr lang="en-US" sz="2400" dirty="0" err="1">
                <a:latin typeface="+mn-lt"/>
                <a:ea typeface="Inter Medium" panose="020B0604020202020204" charset="0"/>
              </a:rPr>
              <a:t>sind</a:t>
            </a:r>
            <a:r>
              <a:rPr lang="en-US" sz="2400" dirty="0">
                <a:latin typeface="+mn-lt"/>
                <a:ea typeface="Inter Medium" panose="020B0604020202020204" charset="0"/>
              </a:rPr>
              <a:t> </a:t>
            </a:r>
            <a:r>
              <a:rPr lang="en-US" sz="2400" dirty="0" err="1">
                <a:latin typeface="+mn-lt"/>
                <a:ea typeface="Inter Medium" panose="020B0604020202020204" charset="0"/>
              </a:rPr>
              <a:t>überzeugt</a:t>
            </a:r>
            <a:r>
              <a:rPr lang="en-US" sz="2400" dirty="0">
                <a:latin typeface="+mn-lt"/>
                <a:ea typeface="Inter Medium" panose="020B0604020202020204" charset="0"/>
              </a:rPr>
              <a:t>: Wissen </a:t>
            </a:r>
            <a:r>
              <a:rPr lang="en-US" sz="2400" dirty="0" err="1">
                <a:latin typeface="+mn-lt"/>
                <a:ea typeface="Inter Medium" panose="020B0604020202020204" charset="0"/>
              </a:rPr>
              <a:t>macht</a:t>
            </a:r>
            <a:r>
              <a:rPr lang="en-US" sz="2400" dirty="0">
                <a:latin typeface="+mn-lt"/>
                <a:ea typeface="Inter Medium" panose="020B0604020202020204" charset="0"/>
              </a:rPr>
              <a:t> </a:t>
            </a:r>
            <a:r>
              <a:rPr lang="en-US" sz="2400" dirty="0" err="1">
                <a:latin typeface="+mn-lt"/>
                <a:ea typeface="Inter Medium" panose="020B0604020202020204" charset="0"/>
              </a:rPr>
              <a:t>erfolgreich</a:t>
            </a:r>
            <a:r>
              <a:rPr lang="en-US" sz="2400" dirty="0">
                <a:latin typeface="+mn-lt"/>
                <a:ea typeface="Inter Medium" panose="020B0604020202020204" charset="0"/>
              </a:rPr>
              <a:t>.</a:t>
            </a:r>
          </a:p>
        </p:txBody>
      </p:sp>
      <p:sp>
        <p:nvSpPr>
          <p:cNvPr id="6" name="Text 0">
            <a:extLst>
              <a:ext uri="{FF2B5EF4-FFF2-40B4-BE49-F238E27FC236}">
                <a16:creationId xmlns:a16="http://schemas.microsoft.com/office/drawing/2014/main" id="{A7FB302B-8643-D441-91E1-D56F9F09622C}"/>
              </a:ext>
            </a:extLst>
          </p:cNvPr>
          <p:cNvSpPr/>
          <p:nvPr/>
        </p:nvSpPr>
        <p:spPr>
          <a:xfrm>
            <a:off x="582034" y="102124"/>
            <a:ext cx="2989898" cy="354330"/>
          </a:xfrm>
          <a:prstGeom prst="rect">
            <a:avLst/>
          </a:prstGeom>
          <a:noFill/>
          <a:ln/>
        </p:spPr>
        <p:txBody>
          <a:bodyPr wrap="none" lIns="0" tIns="0" rIns="0" bIns="0" rtlCol="0" anchor="t"/>
          <a:lstStyle/>
          <a:p>
            <a:pPr marL="0" indent="0" algn="l">
              <a:lnSpc>
                <a:spcPts val="2750"/>
              </a:lnSpc>
              <a:buNone/>
            </a:pPr>
            <a:r>
              <a:rPr lang="en-US" sz="1750" dirty="0">
                <a:solidFill>
                  <a:schemeClr val="tx2"/>
                </a:solidFill>
                <a:ea typeface="DM Sans Semi Bold" pitchFamily="34" charset="-122"/>
                <a:cs typeface="DM Sans Semi Bold" pitchFamily="34" charset="-120"/>
              </a:rPr>
              <a:t>Unser Ausgangspunkt</a:t>
            </a:r>
            <a:endParaRPr lang="en-US" sz="1750" dirty="0">
              <a:solidFill>
                <a:schemeClr val="tx2"/>
              </a:solidFill>
            </a:endParaRPr>
          </a:p>
        </p:txBody>
      </p:sp>
      <p:sp>
        <p:nvSpPr>
          <p:cNvPr id="7" name="Shape 2">
            <a:extLst>
              <a:ext uri="{FF2B5EF4-FFF2-40B4-BE49-F238E27FC236}">
                <a16:creationId xmlns:a16="http://schemas.microsoft.com/office/drawing/2014/main" id="{358C12E9-5C89-9487-076A-54CB5BD98428}"/>
              </a:ext>
            </a:extLst>
          </p:cNvPr>
          <p:cNvSpPr/>
          <p:nvPr/>
        </p:nvSpPr>
        <p:spPr>
          <a:xfrm>
            <a:off x="498763" y="2648607"/>
            <a:ext cx="6571417" cy="3393519"/>
          </a:xfrm>
          <a:prstGeom prst="roundRect">
            <a:avLst>
              <a:gd name="adj" fmla="val 4813"/>
            </a:avLst>
          </a:prstGeom>
          <a:solidFill>
            <a:srgbClr val="EBEFF1"/>
          </a:solidFill>
          <a:ln/>
        </p:spPr>
        <p:txBody>
          <a:bodyPr/>
          <a:lstStyle/>
          <a:p>
            <a:endParaRPr lang="de-DE"/>
          </a:p>
        </p:txBody>
      </p:sp>
      <p:sp>
        <p:nvSpPr>
          <p:cNvPr id="8" name="Text 3">
            <a:extLst>
              <a:ext uri="{FF2B5EF4-FFF2-40B4-BE49-F238E27FC236}">
                <a16:creationId xmlns:a16="http://schemas.microsoft.com/office/drawing/2014/main" id="{BD944C3B-68DE-12BD-CBD7-49C7111B6FF3}"/>
              </a:ext>
            </a:extLst>
          </p:cNvPr>
          <p:cNvSpPr/>
          <p:nvPr/>
        </p:nvSpPr>
        <p:spPr>
          <a:xfrm>
            <a:off x="725577" y="2875422"/>
            <a:ext cx="2835235" cy="354330"/>
          </a:xfrm>
          <a:prstGeom prst="rect">
            <a:avLst/>
          </a:prstGeom>
          <a:noFill/>
          <a:ln/>
        </p:spPr>
        <p:txBody>
          <a:bodyPr wrap="none" lIns="0" tIns="0" rIns="0" bIns="0" rtlCol="0" anchor="t"/>
          <a:lstStyle/>
          <a:p>
            <a:pPr marL="0" indent="0" algn="l">
              <a:lnSpc>
                <a:spcPts val="2750"/>
              </a:lnSpc>
              <a:buNone/>
            </a:pPr>
            <a:r>
              <a:rPr lang="en-US" sz="2400" dirty="0">
                <a:solidFill>
                  <a:schemeClr val="tx2"/>
                </a:solidFill>
                <a:latin typeface="+mj-lt"/>
                <a:ea typeface="DM Sans Semi Bold" pitchFamily="34" charset="-122"/>
                <a:cs typeface="DM Sans Semi Bold" pitchFamily="34" charset="-120"/>
              </a:rPr>
              <a:t>Unsere Mission</a:t>
            </a:r>
            <a:endParaRPr lang="en-US" sz="2400" dirty="0">
              <a:solidFill>
                <a:schemeClr val="tx2"/>
              </a:solidFill>
              <a:latin typeface="+mj-lt"/>
            </a:endParaRPr>
          </a:p>
        </p:txBody>
      </p:sp>
      <p:sp>
        <p:nvSpPr>
          <p:cNvPr id="9" name="Text 4">
            <a:extLst>
              <a:ext uri="{FF2B5EF4-FFF2-40B4-BE49-F238E27FC236}">
                <a16:creationId xmlns:a16="http://schemas.microsoft.com/office/drawing/2014/main" id="{D5F0941A-8BED-25FE-DC94-4D053E2C085B}"/>
              </a:ext>
            </a:extLst>
          </p:cNvPr>
          <p:cNvSpPr/>
          <p:nvPr/>
        </p:nvSpPr>
        <p:spPr>
          <a:xfrm>
            <a:off x="725577" y="3456566"/>
            <a:ext cx="6117788" cy="1088708"/>
          </a:xfrm>
          <a:prstGeom prst="rect">
            <a:avLst/>
          </a:prstGeom>
          <a:noFill/>
          <a:ln/>
        </p:spPr>
        <p:txBody>
          <a:bodyPr wrap="square" lIns="0" tIns="0" rIns="0" bIns="0" rtlCol="0" anchor="t"/>
          <a:lstStyle/>
          <a:p>
            <a:pPr marL="0" indent="0" algn="l">
              <a:lnSpc>
                <a:spcPts val="2850"/>
              </a:lnSpc>
              <a:buNone/>
            </a:pPr>
            <a:r>
              <a:rPr lang="en-US" sz="2400" dirty="0">
                <a:solidFill>
                  <a:schemeClr val="tx2"/>
                </a:solidFill>
                <a:ea typeface="Inter Medium" pitchFamily="34" charset="-122"/>
                <a:cs typeface="Inter Medium" pitchFamily="34" charset="-120"/>
              </a:rPr>
              <a:t>Wir entwickeln Inhalte konsequent aus den konkreten Bedürfnissen unserer B2B-Kunden heraus – zielgenau, relevant und wirksam.</a:t>
            </a:r>
            <a:endParaRPr lang="en-US" sz="2400" dirty="0">
              <a:solidFill>
                <a:schemeClr val="tx2"/>
              </a:solidFill>
            </a:endParaRPr>
          </a:p>
        </p:txBody>
      </p:sp>
      <p:sp>
        <p:nvSpPr>
          <p:cNvPr id="10" name="Text 5">
            <a:extLst>
              <a:ext uri="{FF2B5EF4-FFF2-40B4-BE49-F238E27FC236}">
                <a16:creationId xmlns:a16="http://schemas.microsoft.com/office/drawing/2014/main" id="{38CDAB41-0A33-44BA-B343-6BB5804D3245}"/>
              </a:ext>
            </a:extLst>
          </p:cNvPr>
          <p:cNvSpPr/>
          <p:nvPr/>
        </p:nvSpPr>
        <p:spPr>
          <a:xfrm>
            <a:off x="725577" y="4749346"/>
            <a:ext cx="6117788" cy="1088708"/>
          </a:xfrm>
          <a:prstGeom prst="rect">
            <a:avLst/>
          </a:prstGeom>
          <a:noFill/>
          <a:ln/>
        </p:spPr>
        <p:txBody>
          <a:bodyPr wrap="square" lIns="0" tIns="0" rIns="0" bIns="0" rtlCol="0" anchor="t"/>
          <a:lstStyle/>
          <a:p>
            <a:pPr marL="0" indent="0" algn="l">
              <a:lnSpc>
                <a:spcPts val="2850"/>
              </a:lnSpc>
              <a:buNone/>
            </a:pPr>
            <a:r>
              <a:rPr lang="en-US" sz="2400" dirty="0">
                <a:solidFill>
                  <a:schemeClr val="tx2"/>
                </a:solidFill>
                <a:ea typeface="Inter Medium" pitchFamily="34" charset="-122"/>
                <a:cs typeface="Inter Medium" pitchFamily="34" charset="-120"/>
              </a:rPr>
              <a:t>Ein Nutzungserlebnis, das </a:t>
            </a:r>
            <a:r>
              <a:rPr lang="en-US" sz="2400" b="1" dirty="0">
                <a:solidFill>
                  <a:schemeClr val="tx2"/>
                </a:solidFill>
                <a:ea typeface="Inter Medium" pitchFamily="34" charset="-122"/>
                <a:cs typeface="Inter Medium" pitchFamily="34" charset="-120"/>
              </a:rPr>
              <a:t>intuitiv, individuell und inspirierend</a:t>
            </a:r>
            <a:r>
              <a:rPr lang="en-US" sz="2400" dirty="0">
                <a:solidFill>
                  <a:schemeClr val="tx2"/>
                </a:solidFill>
                <a:ea typeface="Inter Medium" pitchFamily="34" charset="-122"/>
                <a:cs typeface="Inter Medium" pitchFamily="34" charset="-120"/>
              </a:rPr>
              <a:t> ist – und das unsere Kunden wirklich weiterbringt.</a:t>
            </a:r>
            <a:endParaRPr lang="en-US" sz="2400" dirty="0">
              <a:solidFill>
                <a:schemeClr val="tx2"/>
              </a:solidFill>
            </a:endParaRPr>
          </a:p>
        </p:txBody>
      </p:sp>
      <p:sp>
        <p:nvSpPr>
          <p:cNvPr id="12" name="Text 3">
            <a:extLst>
              <a:ext uri="{FF2B5EF4-FFF2-40B4-BE49-F238E27FC236}">
                <a16:creationId xmlns:a16="http://schemas.microsoft.com/office/drawing/2014/main" id="{E5FBA490-76A1-361B-FA55-5B8D22557693}"/>
              </a:ext>
            </a:extLst>
          </p:cNvPr>
          <p:cNvSpPr/>
          <p:nvPr/>
        </p:nvSpPr>
        <p:spPr>
          <a:xfrm>
            <a:off x="7507377" y="2875422"/>
            <a:ext cx="2835235" cy="354330"/>
          </a:xfrm>
          <a:prstGeom prst="rect">
            <a:avLst/>
          </a:prstGeom>
          <a:noFill/>
          <a:ln/>
        </p:spPr>
        <p:txBody>
          <a:bodyPr wrap="none" lIns="0" tIns="0" rIns="0" bIns="0" rtlCol="0" anchor="t"/>
          <a:lstStyle/>
          <a:p>
            <a:pPr marL="0" indent="0" algn="l">
              <a:lnSpc>
                <a:spcPts val="2750"/>
              </a:lnSpc>
              <a:buNone/>
            </a:pPr>
            <a:r>
              <a:rPr lang="en-US" sz="2400" dirty="0">
                <a:solidFill>
                  <a:schemeClr val="tx1">
                    <a:lumMod val="50000"/>
                  </a:schemeClr>
                </a:solidFill>
                <a:ea typeface="DM Sans Semi Bold" pitchFamily="34" charset="-122"/>
                <a:cs typeface="DM Sans Semi Bold" pitchFamily="34" charset="-120"/>
              </a:rPr>
              <a:t>Was das </a:t>
            </a:r>
            <a:r>
              <a:rPr lang="en-US" sz="2400" dirty="0" err="1">
                <a:solidFill>
                  <a:schemeClr val="tx1">
                    <a:lumMod val="50000"/>
                  </a:schemeClr>
                </a:solidFill>
                <a:ea typeface="DM Sans Semi Bold" pitchFamily="34" charset="-122"/>
                <a:cs typeface="DM Sans Semi Bold" pitchFamily="34" charset="-120"/>
              </a:rPr>
              <a:t>bedeutet</a:t>
            </a:r>
            <a:r>
              <a:rPr lang="en-US" sz="2400" dirty="0">
                <a:solidFill>
                  <a:schemeClr val="tx1">
                    <a:lumMod val="50000"/>
                  </a:schemeClr>
                </a:solidFill>
                <a:ea typeface="DM Sans Semi Bold" pitchFamily="34" charset="-122"/>
                <a:cs typeface="DM Sans Semi Bold" pitchFamily="34" charset="-120"/>
              </a:rPr>
              <a:t>:</a:t>
            </a:r>
            <a:endParaRPr lang="en-US" sz="2400" dirty="0">
              <a:solidFill>
                <a:schemeClr val="tx1">
                  <a:lumMod val="50000"/>
                </a:schemeClr>
              </a:solidFill>
            </a:endParaRPr>
          </a:p>
        </p:txBody>
      </p:sp>
      <p:sp>
        <p:nvSpPr>
          <p:cNvPr id="13" name="Text 4">
            <a:extLst>
              <a:ext uri="{FF2B5EF4-FFF2-40B4-BE49-F238E27FC236}">
                <a16:creationId xmlns:a16="http://schemas.microsoft.com/office/drawing/2014/main" id="{48844462-639F-63CA-6F0B-6C48072B7599}"/>
              </a:ext>
            </a:extLst>
          </p:cNvPr>
          <p:cNvSpPr/>
          <p:nvPr/>
        </p:nvSpPr>
        <p:spPr>
          <a:xfrm>
            <a:off x="7507376" y="3273921"/>
            <a:ext cx="4083045" cy="1088708"/>
          </a:xfrm>
          <a:prstGeom prst="rect">
            <a:avLst/>
          </a:prstGeom>
          <a:noFill/>
          <a:ln/>
        </p:spPr>
        <p:txBody>
          <a:bodyPr wrap="square" lIns="0" tIns="0" rIns="0" bIns="0" rtlCol="0" anchor="t"/>
          <a:lstStyle/>
          <a:p>
            <a:pPr marL="0" indent="0" algn="l">
              <a:lnSpc>
                <a:spcPts val="2850"/>
              </a:lnSpc>
              <a:buNone/>
            </a:pPr>
            <a:r>
              <a:rPr lang="en-US" sz="2400" dirty="0">
                <a:solidFill>
                  <a:schemeClr val="tx1">
                    <a:lumMod val="50000"/>
                  </a:schemeClr>
                </a:solidFill>
                <a:ea typeface="Inter Medium" pitchFamily="34" charset="-122"/>
                <a:cs typeface="Inter Medium" pitchFamily="34" charset="-120"/>
              </a:rPr>
              <a:t>Wir </a:t>
            </a:r>
            <a:r>
              <a:rPr lang="en-US" sz="2400" dirty="0" err="1">
                <a:solidFill>
                  <a:schemeClr val="tx1">
                    <a:lumMod val="50000"/>
                  </a:schemeClr>
                </a:solidFill>
                <a:ea typeface="Inter Medium" pitchFamily="34" charset="-122"/>
                <a:cs typeface="Inter Medium" pitchFamily="34" charset="-120"/>
              </a:rPr>
              <a:t>glauben</a:t>
            </a:r>
            <a:r>
              <a:rPr lang="en-US" sz="2400" dirty="0">
                <a:solidFill>
                  <a:schemeClr val="tx1">
                    <a:lumMod val="50000"/>
                  </a:schemeClr>
                </a:solidFill>
                <a:ea typeface="Inter Medium" pitchFamily="34" charset="-122"/>
                <a:cs typeface="Inter Medium" pitchFamily="34" charset="-120"/>
              </a:rPr>
              <a:t>, </a:t>
            </a:r>
            <a:r>
              <a:rPr lang="en-US" sz="2400" dirty="0" err="1">
                <a:solidFill>
                  <a:schemeClr val="tx1">
                    <a:lumMod val="50000"/>
                  </a:schemeClr>
                </a:solidFill>
                <a:ea typeface="Inter Medium" pitchFamily="34" charset="-122"/>
                <a:cs typeface="Inter Medium" pitchFamily="34" charset="-120"/>
              </a:rPr>
              <a:t>dass</a:t>
            </a:r>
            <a:r>
              <a:rPr lang="en-US" sz="2400" dirty="0">
                <a:solidFill>
                  <a:schemeClr val="tx1">
                    <a:lumMod val="50000"/>
                  </a:schemeClr>
                </a:solidFill>
                <a:ea typeface="Inter Medium" pitchFamily="34" charset="-122"/>
                <a:cs typeface="Inter Medium" pitchFamily="34" charset="-120"/>
              </a:rPr>
              <a:t> Wissen </a:t>
            </a:r>
            <a:r>
              <a:rPr lang="en-US" sz="2400" dirty="0" err="1">
                <a:solidFill>
                  <a:schemeClr val="tx1">
                    <a:lumMod val="50000"/>
                  </a:schemeClr>
                </a:solidFill>
                <a:ea typeface="Inter Medium" pitchFamily="34" charset="-122"/>
                <a:cs typeface="Inter Medium" pitchFamily="34" charset="-120"/>
              </a:rPr>
              <a:t>dann</a:t>
            </a:r>
            <a:r>
              <a:rPr lang="en-US" sz="2400" dirty="0">
                <a:solidFill>
                  <a:schemeClr val="tx1">
                    <a:lumMod val="50000"/>
                  </a:schemeClr>
                </a:solidFill>
                <a:ea typeface="Inter Medium" pitchFamily="34" charset="-122"/>
                <a:cs typeface="Inter Medium" pitchFamily="34" charset="-120"/>
              </a:rPr>
              <a:t> den </a:t>
            </a:r>
            <a:r>
              <a:rPr lang="en-US" sz="2400" dirty="0" err="1">
                <a:solidFill>
                  <a:schemeClr val="tx1">
                    <a:lumMod val="50000"/>
                  </a:schemeClr>
                </a:solidFill>
                <a:ea typeface="Inter Medium" pitchFamily="34" charset="-122"/>
                <a:cs typeface="Inter Medium" pitchFamily="34" charset="-120"/>
              </a:rPr>
              <a:t>größten</a:t>
            </a:r>
            <a:r>
              <a:rPr lang="en-US" sz="2400" dirty="0">
                <a:solidFill>
                  <a:schemeClr val="tx1">
                    <a:lumMod val="50000"/>
                  </a:schemeClr>
                </a:solidFill>
                <a:ea typeface="Inter Medium" pitchFamily="34" charset="-122"/>
                <a:cs typeface="Inter Medium" pitchFamily="34" charset="-120"/>
              </a:rPr>
              <a:t> Wert </a:t>
            </a:r>
            <a:r>
              <a:rPr lang="en-US" sz="2400" dirty="0" err="1">
                <a:solidFill>
                  <a:schemeClr val="tx1">
                    <a:lumMod val="50000"/>
                  </a:schemeClr>
                </a:solidFill>
                <a:ea typeface="Inter Medium" pitchFamily="34" charset="-122"/>
                <a:cs typeface="Inter Medium" pitchFamily="34" charset="-120"/>
              </a:rPr>
              <a:t>entfaltet</a:t>
            </a:r>
            <a:r>
              <a:rPr lang="en-US" sz="2400" dirty="0">
                <a:solidFill>
                  <a:schemeClr val="tx1">
                    <a:lumMod val="50000"/>
                  </a:schemeClr>
                </a:solidFill>
                <a:ea typeface="Inter Medium" pitchFamily="34" charset="-122"/>
                <a:cs typeface="Inter Medium" pitchFamily="34" charset="-120"/>
              </a:rPr>
              <a:t>, </a:t>
            </a:r>
            <a:r>
              <a:rPr lang="en-US" sz="2400" dirty="0" err="1">
                <a:solidFill>
                  <a:schemeClr val="tx1">
                    <a:lumMod val="50000"/>
                  </a:schemeClr>
                </a:solidFill>
                <a:ea typeface="Inter Medium" pitchFamily="34" charset="-122"/>
                <a:cs typeface="Inter Medium" pitchFamily="34" charset="-120"/>
              </a:rPr>
              <a:t>wenn</a:t>
            </a:r>
            <a:r>
              <a:rPr lang="en-US" sz="2400" dirty="0">
                <a:solidFill>
                  <a:schemeClr val="tx1">
                    <a:lumMod val="50000"/>
                  </a:schemeClr>
                </a:solidFill>
                <a:ea typeface="Inter Medium" pitchFamily="34" charset="-122"/>
                <a:cs typeface="Inter Medium" pitchFamily="34" charset="-120"/>
              </a:rPr>
              <a:t> es </a:t>
            </a:r>
            <a:r>
              <a:rPr lang="en-US" sz="2400" dirty="0" err="1">
                <a:solidFill>
                  <a:schemeClr val="tx1">
                    <a:lumMod val="50000"/>
                  </a:schemeClr>
                </a:solidFill>
                <a:ea typeface="Inter Medium" pitchFamily="34" charset="-122"/>
                <a:cs typeface="Inter Medium" pitchFamily="34" charset="-120"/>
              </a:rPr>
              <a:t>exakt</a:t>
            </a:r>
            <a:r>
              <a:rPr lang="en-US" sz="2400" dirty="0">
                <a:solidFill>
                  <a:schemeClr val="tx1">
                    <a:lumMod val="50000"/>
                  </a:schemeClr>
                </a:solidFill>
                <a:ea typeface="Inter Medium" pitchFamily="34" charset="-122"/>
                <a:cs typeface="Inter Medium" pitchFamily="34" charset="-120"/>
              </a:rPr>
              <a:t> auf die </a:t>
            </a:r>
            <a:r>
              <a:rPr lang="en-US" sz="2400" dirty="0" err="1">
                <a:solidFill>
                  <a:schemeClr val="tx1">
                    <a:lumMod val="50000"/>
                  </a:schemeClr>
                </a:solidFill>
                <a:ea typeface="Inter Medium" pitchFamily="34" charset="-122"/>
                <a:cs typeface="Inter Medium" pitchFamily="34" charset="-120"/>
              </a:rPr>
              <a:t>Bedürfnisse</a:t>
            </a:r>
            <a:r>
              <a:rPr lang="en-US" sz="2400" dirty="0">
                <a:solidFill>
                  <a:schemeClr val="tx1">
                    <a:lumMod val="50000"/>
                  </a:schemeClr>
                </a:solidFill>
                <a:ea typeface="Inter Medium" pitchFamily="34" charset="-122"/>
                <a:cs typeface="Inter Medium" pitchFamily="34" charset="-120"/>
              </a:rPr>
              <a:t> </a:t>
            </a:r>
            <a:r>
              <a:rPr lang="en-US" sz="2400" dirty="0" err="1">
                <a:solidFill>
                  <a:schemeClr val="tx1">
                    <a:lumMod val="50000"/>
                  </a:schemeClr>
                </a:solidFill>
                <a:ea typeface="Inter Medium" pitchFamily="34" charset="-122"/>
                <a:cs typeface="Inter Medium" pitchFamily="34" charset="-120"/>
              </a:rPr>
              <a:t>unserer</a:t>
            </a:r>
            <a:r>
              <a:rPr lang="en-US" sz="2400" dirty="0">
                <a:solidFill>
                  <a:schemeClr val="tx1">
                    <a:lumMod val="50000"/>
                  </a:schemeClr>
                </a:solidFill>
                <a:ea typeface="Inter Medium" pitchFamily="34" charset="-122"/>
                <a:cs typeface="Inter Medium" pitchFamily="34" charset="-120"/>
              </a:rPr>
              <a:t> B2B-Kunden </a:t>
            </a:r>
            <a:r>
              <a:rPr lang="en-US" sz="2400" dirty="0" err="1">
                <a:solidFill>
                  <a:schemeClr val="tx1">
                    <a:lumMod val="50000"/>
                  </a:schemeClr>
                </a:solidFill>
                <a:ea typeface="Inter Medium" pitchFamily="34" charset="-122"/>
                <a:cs typeface="Inter Medium" pitchFamily="34" charset="-120"/>
              </a:rPr>
              <a:t>zugeschnitten</a:t>
            </a:r>
            <a:r>
              <a:rPr lang="en-US" sz="2400" dirty="0">
                <a:solidFill>
                  <a:schemeClr val="tx1">
                    <a:lumMod val="50000"/>
                  </a:schemeClr>
                </a:solidFill>
                <a:ea typeface="Inter Medium" pitchFamily="34" charset="-122"/>
                <a:cs typeface="Inter Medium" pitchFamily="34" charset="-120"/>
              </a:rPr>
              <a:t> </a:t>
            </a:r>
            <a:r>
              <a:rPr lang="en-US" sz="2400" dirty="0" err="1">
                <a:solidFill>
                  <a:schemeClr val="tx1">
                    <a:lumMod val="50000"/>
                  </a:schemeClr>
                </a:solidFill>
                <a:ea typeface="Inter Medium" pitchFamily="34" charset="-122"/>
                <a:cs typeface="Inter Medium" pitchFamily="34" charset="-120"/>
              </a:rPr>
              <a:t>ist</a:t>
            </a:r>
            <a:r>
              <a:rPr lang="en-US" sz="2400" dirty="0">
                <a:solidFill>
                  <a:schemeClr val="tx1">
                    <a:lumMod val="50000"/>
                  </a:schemeClr>
                </a:solidFill>
                <a:ea typeface="Inter Medium" pitchFamily="34" charset="-122"/>
                <a:cs typeface="Inter Medium" pitchFamily="34" charset="-120"/>
              </a:rPr>
              <a:t> – </a:t>
            </a:r>
            <a:r>
              <a:rPr lang="en-US" sz="2400" dirty="0" err="1">
                <a:solidFill>
                  <a:schemeClr val="tx1">
                    <a:lumMod val="50000"/>
                  </a:schemeClr>
                </a:solidFill>
                <a:ea typeface="Inter Medium" pitchFamily="34" charset="-122"/>
                <a:cs typeface="Inter Medium" pitchFamily="34" charset="-120"/>
              </a:rPr>
              <a:t>zur</a:t>
            </a:r>
            <a:r>
              <a:rPr lang="en-US" sz="2400" dirty="0">
                <a:solidFill>
                  <a:schemeClr val="tx1">
                    <a:lumMod val="50000"/>
                  </a:schemeClr>
                </a:solidFill>
                <a:ea typeface="Inter Medium" pitchFamily="34" charset="-122"/>
                <a:cs typeface="Inter Medium" pitchFamily="34" charset="-120"/>
              </a:rPr>
              <a:t> </a:t>
            </a:r>
            <a:r>
              <a:rPr lang="en-US" sz="2400" dirty="0" err="1">
                <a:solidFill>
                  <a:schemeClr val="tx1">
                    <a:lumMod val="50000"/>
                  </a:schemeClr>
                </a:solidFill>
                <a:ea typeface="Inter Medium" pitchFamily="34" charset="-122"/>
                <a:cs typeface="Inter Medium" pitchFamily="34" charset="-120"/>
              </a:rPr>
              <a:t>richtigen</a:t>
            </a:r>
            <a:r>
              <a:rPr lang="en-US" sz="2400" dirty="0">
                <a:solidFill>
                  <a:schemeClr val="tx1">
                    <a:lumMod val="50000"/>
                  </a:schemeClr>
                </a:solidFill>
                <a:ea typeface="Inter Medium" pitchFamily="34" charset="-122"/>
                <a:cs typeface="Inter Medium" pitchFamily="34" charset="-120"/>
              </a:rPr>
              <a:t> Zeit, </a:t>
            </a:r>
            <a:r>
              <a:rPr lang="en-US" sz="2400" dirty="0" err="1">
                <a:solidFill>
                  <a:schemeClr val="tx1">
                    <a:lumMod val="50000"/>
                  </a:schemeClr>
                </a:solidFill>
                <a:ea typeface="Inter Medium" pitchFamily="34" charset="-122"/>
                <a:cs typeface="Inter Medium" pitchFamily="34" charset="-120"/>
              </a:rPr>
              <a:t>im</a:t>
            </a:r>
            <a:r>
              <a:rPr lang="en-US" sz="2400" dirty="0">
                <a:solidFill>
                  <a:schemeClr val="tx1">
                    <a:lumMod val="50000"/>
                  </a:schemeClr>
                </a:solidFill>
                <a:ea typeface="Inter Medium" pitchFamily="34" charset="-122"/>
                <a:cs typeface="Inter Medium" pitchFamily="34" charset="-120"/>
              </a:rPr>
              <a:t> </a:t>
            </a:r>
            <a:r>
              <a:rPr lang="en-US" sz="2400" dirty="0" err="1">
                <a:solidFill>
                  <a:schemeClr val="tx1">
                    <a:lumMod val="50000"/>
                  </a:schemeClr>
                </a:solidFill>
                <a:ea typeface="Inter Medium" pitchFamily="34" charset="-122"/>
                <a:cs typeface="Inter Medium" pitchFamily="34" charset="-120"/>
              </a:rPr>
              <a:t>richtigen</a:t>
            </a:r>
            <a:r>
              <a:rPr lang="en-US" sz="2400" dirty="0">
                <a:solidFill>
                  <a:schemeClr val="tx1">
                    <a:lumMod val="50000"/>
                  </a:schemeClr>
                </a:solidFill>
                <a:ea typeface="Inter Medium" pitchFamily="34" charset="-122"/>
                <a:cs typeface="Inter Medium" pitchFamily="34" charset="-120"/>
              </a:rPr>
              <a:t> Format.</a:t>
            </a:r>
            <a:endParaRPr lang="en-US" sz="2400" dirty="0">
              <a:solidFill>
                <a:schemeClr val="tx1">
                  <a:lumMod val="50000"/>
                </a:schemeClr>
              </a:solidFill>
            </a:endParaRPr>
          </a:p>
        </p:txBody>
      </p:sp>
    </p:spTree>
    <p:extLst>
      <p:ext uri="{BB962C8B-B14F-4D97-AF65-F5344CB8AC3E}">
        <p14:creationId xmlns:p14="http://schemas.microsoft.com/office/powerpoint/2010/main" val="4218977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CED0614D-AC8F-8CD2-24F9-E1C194D4CE08}"/>
              </a:ext>
            </a:extLst>
          </p:cNvPr>
          <p:cNvSpPr>
            <a:spLocks noGrp="1"/>
          </p:cNvSpPr>
          <p:nvPr>
            <p:ph sz="quarter" idx="13"/>
          </p:nvPr>
        </p:nvSpPr>
        <p:spPr>
          <a:xfrm>
            <a:off x="498764" y="1328781"/>
            <a:ext cx="5468899" cy="4861867"/>
          </a:xfrm>
        </p:spPr>
        <p:txBody>
          <a:bodyPr>
            <a:normAutofit/>
          </a:bodyPr>
          <a:lstStyle/>
          <a:p>
            <a:pPr marL="0" indent="0">
              <a:buNone/>
            </a:pPr>
            <a:r>
              <a:rPr lang="de-DE" sz="2400" dirty="0">
                <a:latin typeface="+mn-lt"/>
              </a:rPr>
              <a:t>HOW?</a:t>
            </a:r>
          </a:p>
          <a:p>
            <a:pPr marL="0" indent="0">
              <a:buNone/>
            </a:pPr>
            <a:r>
              <a:rPr lang="de-DE" dirty="0">
                <a:latin typeface="+mn-lt"/>
              </a:rPr>
              <a:t>Wir entwickeln Inhalte konsequent entlang konkreter Nutzerbedürfnisse – modular, relevant und digital zugänglich. </a:t>
            </a:r>
          </a:p>
          <a:p>
            <a:pPr marL="0" indent="0">
              <a:buNone/>
            </a:pPr>
            <a:r>
              <a:rPr lang="de-DE" dirty="0">
                <a:latin typeface="+mn-lt"/>
              </a:rPr>
              <a:t>So ermöglichen wir ein intuitives, individuelles und inspirierendes Nutzungserlebnis.</a:t>
            </a:r>
          </a:p>
        </p:txBody>
      </p:sp>
      <p:sp>
        <p:nvSpPr>
          <p:cNvPr id="3" name="Titel 2">
            <a:extLst>
              <a:ext uri="{FF2B5EF4-FFF2-40B4-BE49-F238E27FC236}">
                <a16:creationId xmlns:a16="http://schemas.microsoft.com/office/drawing/2014/main" id="{86131355-1C6A-D28A-53CA-5A57C91C8F6C}"/>
              </a:ext>
            </a:extLst>
          </p:cNvPr>
          <p:cNvSpPr>
            <a:spLocks noGrp="1"/>
          </p:cNvSpPr>
          <p:nvPr>
            <p:ph type="title"/>
          </p:nvPr>
        </p:nvSpPr>
        <p:spPr/>
        <p:txBody>
          <a:bodyPr/>
          <a:lstStyle/>
          <a:p>
            <a:r>
              <a:rPr lang="de-DE" dirty="0"/>
              <a:t>Wie machen wir das? Und was machen wir?</a:t>
            </a:r>
          </a:p>
        </p:txBody>
      </p:sp>
      <p:sp>
        <p:nvSpPr>
          <p:cNvPr id="4" name="Inhaltsplatzhalter 1">
            <a:extLst>
              <a:ext uri="{FF2B5EF4-FFF2-40B4-BE49-F238E27FC236}">
                <a16:creationId xmlns:a16="http://schemas.microsoft.com/office/drawing/2014/main" id="{0EBF61D3-5A95-01B8-E84C-57B2D1E08C24}"/>
              </a:ext>
            </a:extLst>
          </p:cNvPr>
          <p:cNvSpPr txBox="1">
            <a:spLocks/>
          </p:cNvSpPr>
          <p:nvPr/>
        </p:nvSpPr>
        <p:spPr>
          <a:xfrm>
            <a:off x="6096000" y="1328781"/>
            <a:ext cx="5468899" cy="4861867"/>
          </a:xfrm>
          <a:prstGeom prst="rect">
            <a:avLst/>
          </a:prstGeom>
        </p:spPr>
        <p:txBody>
          <a:bodyPr vert="horz" lIns="91440" tIns="45720" rIns="91440" bIns="45720" rtlCol="0">
            <a:normAutofit/>
          </a:bodyPr>
          <a:lstStyle>
            <a:lvl1pPr marL="288000" indent="-288000" algn="l" defTabSz="914400" rtl="0" eaLnBrk="1" latinLnBrk="0" hangingPunct="1">
              <a:lnSpc>
                <a:spcPct val="90000"/>
              </a:lnSpc>
              <a:spcBef>
                <a:spcPts val="1000"/>
              </a:spcBef>
              <a:buClr>
                <a:schemeClr val="accent2"/>
              </a:buClr>
              <a:buSzPct val="120000"/>
              <a:buFont typeface="Wingdings" panose="05000000000000000000" pitchFamily="2" charset="2"/>
              <a:buChar char="§"/>
              <a:defRPr sz="2800" kern="1200">
                <a:solidFill>
                  <a:schemeClr val="tx1">
                    <a:lumMod val="50000"/>
                  </a:schemeClr>
                </a:solidFill>
                <a:latin typeface="+mj-lt"/>
                <a:ea typeface="+mn-ea"/>
                <a:cs typeface="+mn-cs"/>
              </a:defRPr>
            </a:lvl1pPr>
            <a:lvl2pPr marL="6858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2400" kern="1200">
                <a:solidFill>
                  <a:schemeClr val="tx1">
                    <a:lumMod val="50000"/>
                  </a:schemeClr>
                </a:solidFill>
                <a:latin typeface="+mj-lt"/>
                <a:ea typeface="+mn-ea"/>
                <a:cs typeface="+mn-cs"/>
              </a:defRPr>
            </a:lvl2pPr>
            <a:lvl3pPr marL="11430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2000" kern="1200">
                <a:solidFill>
                  <a:schemeClr val="tx1">
                    <a:lumMod val="50000"/>
                  </a:schemeClr>
                </a:solidFill>
                <a:latin typeface="+mj-lt"/>
                <a:ea typeface="+mn-ea"/>
                <a:cs typeface="+mn-cs"/>
              </a:defRPr>
            </a:lvl3pPr>
            <a:lvl4pPr marL="16002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1800" kern="1200">
                <a:solidFill>
                  <a:schemeClr val="tx1">
                    <a:lumMod val="50000"/>
                  </a:schemeClr>
                </a:solidFill>
                <a:latin typeface="+mj-lt"/>
                <a:ea typeface="+mn-ea"/>
                <a:cs typeface="+mn-cs"/>
              </a:defRPr>
            </a:lvl4pPr>
            <a:lvl5pPr marL="20574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18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de-DE" sz="2400" dirty="0">
                <a:latin typeface="+mn-lt"/>
              </a:rPr>
              <a:t>WHAT?</a:t>
            </a:r>
          </a:p>
          <a:p>
            <a:pPr marL="0" indent="0">
              <a:buFont typeface="Wingdings" panose="05000000000000000000" pitchFamily="2" charset="2"/>
              <a:buNone/>
            </a:pPr>
            <a:r>
              <a:rPr lang="de-DE" dirty="0">
                <a:latin typeface="+mn-lt"/>
              </a:rPr>
              <a:t>Wir bieten zielgenaue Fachinformationen, die unsere Kunden helfen, effizienter zu arbeiten, schneller zu entscheiden und mit echtem Wissensvorsprung erfolgreich zu sein.</a:t>
            </a:r>
          </a:p>
        </p:txBody>
      </p:sp>
    </p:spTree>
    <p:extLst>
      <p:ext uri="{BB962C8B-B14F-4D97-AF65-F5344CB8AC3E}">
        <p14:creationId xmlns:p14="http://schemas.microsoft.com/office/powerpoint/2010/main" val="3088907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47F86A5-88BA-CBD3-8F00-A0CE90E3CFC0}"/>
              </a:ext>
            </a:extLst>
          </p:cNvPr>
          <p:cNvSpPr>
            <a:spLocks noGrp="1"/>
          </p:cNvSpPr>
          <p:nvPr>
            <p:ph type="title"/>
          </p:nvPr>
        </p:nvSpPr>
        <p:spPr>
          <a:xfrm>
            <a:off x="498764" y="171913"/>
            <a:ext cx="10456944" cy="819490"/>
          </a:xfrm>
        </p:spPr>
        <p:txBody>
          <a:bodyPr anchor="ctr">
            <a:normAutofit/>
          </a:bodyPr>
          <a:lstStyle/>
          <a:p>
            <a:r>
              <a:rPr lang="de-DE" dirty="0"/>
              <a:t>Was die Marktforschung zeigt</a:t>
            </a:r>
          </a:p>
        </p:txBody>
      </p:sp>
      <p:sp>
        <p:nvSpPr>
          <p:cNvPr id="2" name="Inhaltsplatzhalter 1">
            <a:extLst>
              <a:ext uri="{FF2B5EF4-FFF2-40B4-BE49-F238E27FC236}">
                <a16:creationId xmlns:a16="http://schemas.microsoft.com/office/drawing/2014/main" id="{653C15C6-B45F-C887-C35A-B22874161695}"/>
              </a:ext>
            </a:extLst>
          </p:cNvPr>
          <p:cNvSpPr>
            <a:spLocks noGrp="1"/>
          </p:cNvSpPr>
          <p:nvPr>
            <p:ph sz="quarter" idx="13"/>
          </p:nvPr>
        </p:nvSpPr>
        <p:spPr>
          <a:xfrm>
            <a:off x="498763" y="1288674"/>
            <a:ext cx="5372647" cy="4861867"/>
          </a:xfrm>
        </p:spPr>
        <p:txBody>
          <a:bodyPr>
            <a:normAutofit/>
          </a:bodyPr>
          <a:lstStyle/>
          <a:p>
            <a:pPr marL="0" indent="0">
              <a:buNone/>
            </a:pPr>
            <a:r>
              <a:rPr lang="de-DE" dirty="0"/>
              <a:t>Unsere Kundeninterviews liefern wertvolle Einblicke in die Bedürfnisse und Erwartungen unserer Nutzer – ein zentraler Baustein für bedürfnisorientiertes Publishing.</a:t>
            </a:r>
          </a:p>
        </p:txBody>
      </p:sp>
      <p:pic>
        <p:nvPicPr>
          <p:cNvPr id="5" name="Grafik 4" descr="Frau, die ein Vorstellungsgespräch führt">
            <a:extLst>
              <a:ext uri="{FF2B5EF4-FFF2-40B4-BE49-F238E27FC236}">
                <a16:creationId xmlns:a16="http://schemas.microsoft.com/office/drawing/2014/main" id="{50FCAFA9-1EA8-8880-FF87-89C676D44C46}"/>
              </a:ext>
            </a:extLst>
          </p:cNvPr>
          <p:cNvPicPr>
            <a:picLocks noChangeAspect="1"/>
          </p:cNvPicPr>
          <p:nvPr/>
        </p:nvPicPr>
        <p:blipFill>
          <a:blip r:embed="rId2">
            <a:extLst>
              <a:ext uri="{28A0092B-C50C-407E-A947-70E740481C1C}">
                <a14:useLocalDpi xmlns:a14="http://schemas.microsoft.com/office/drawing/2010/main" val="0"/>
              </a:ext>
            </a:extLst>
          </a:blip>
          <a:srcRect r="-1" b="39595"/>
          <a:stretch>
            <a:fillRect/>
          </a:stretch>
        </p:blipFill>
        <p:spPr>
          <a:xfrm>
            <a:off x="6320589" y="1288674"/>
            <a:ext cx="5372647" cy="4861867"/>
          </a:xfrm>
          <a:prstGeom prst="rect">
            <a:avLst/>
          </a:prstGeom>
          <a:noFill/>
        </p:spPr>
      </p:pic>
    </p:spTree>
    <p:extLst>
      <p:ext uri="{BB962C8B-B14F-4D97-AF65-F5344CB8AC3E}">
        <p14:creationId xmlns:p14="http://schemas.microsoft.com/office/powerpoint/2010/main" val="3148153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696B63-2124-28D7-EE92-B0235A6DD74C}"/>
              </a:ext>
            </a:extLst>
          </p:cNvPr>
          <p:cNvSpPr>
            <a:spLocks noGrp="1"/>
          </p:cNvSpPr>
          <p:nvPr>
            <p:ph type="title"/>
          </p:nvPr>
        </p:nvSpPr>
        <p:spPr/>
        <p:txBody>
          <a:bodyPr/>
          <a:lstStyle/>
          <a:p>
            <a:r>
              <a:rPr lang="de-DE" dirty="0"/>
              <a:t>Kundenzitate</a:t>
            </a:r>
          </a:p>
        </p:txBody>
      </p:sp>
      <p:sp>
        <p:nvSpPr>
          <p:cNvPr id="3" name="Textplatzhalter 2">
            <a:extLst>
              <a:ext uri="{FF2B5EF4-FFF2-40B4-BE49-F238E27FC236}">
                <a16:creationId xmlns:a16="http://schemas.microsoft.com/office/drawing/2014/main" id="{75F0A77C-22BD-B8F2-3478-BC28F12EDBD5}"/>
              </a:ext>
            </a:extLst>
          </p:cNvPr>
          <p:cNvSpPr>
            <a:spLocks noGrp="1"/>
          </p:cNvSpPr>
          <p:nvPr>
            <p:ph type="body" idx="13"/>
          </p:nvPr>
        </p:nvSpPr>
        <p:spPr/>
        <p:txBody>
          <a:bodyPr/>
          <a:lstStyle/>
          <a:p>
            <a:r>
              <a:rPr lang="de-DE" dirty="0"/>
              <a:t> </a:t>
            </a:r>
          </a:p>
        </p:txBody>
      </p:sp>
      <p:sp>
        <p:nvSpPr>
          <p:cNvPr id="4" name="Textplatzhalter 3">
            <a:extLst>
              <a:ext uri="{FF2B5EF4-FFF2-40B4-BE49-F238E27FC236}">
                <a16:creationId xmlns:a16="http://schemas.microsoft.com/office/drawing/2014/main" id="{15DE733C-96A0-023F-F3A7-5FCBD5B9C5B1}"/>
              </a:ext>
            </a:extLst>
          </p:cNvPr>
          <p:cNvSpPr>
            <a:spLocks noGrp="1"/>
          </p:cNvSpPr>
          <p:nvPr>
            <p:ph type="body" sz="quarter" idx="3"/>
          </p:nvPr>
        </p:nvSpPr>
        <p:spPr/>
        <p:txBody>
          <a:bodyPr/>
          <a:lstStyle/>
          <a:p>
            <a:r>
              <a:rPr lang="de-DE" dirty="0"/>
              <a:t> </a:t>
            </a:r>
          </a:p>
        </p:txBody>
      </p:sp>
      <p:sp>
        <p:nvSpPr>
          <p:cNvPr id="5" name="Inhaltsplatzhalter 4">
            <a:extLst>
              <a:ext uri="{FF2B5EF4-FFF2-40B4-BE49-F238E27FC236}">
                <a16:creationId xmlns:a16="http://schemas.microsoft.com/office/drawing/2014/main" id="{C528F54D-5312-9667-3625-B51AEC62D1FA}"/>
              </a:ext>
            </a:extLst>
          </p:cNvPr>
          <p:cNvSpPr>
            <a:spLocks noGrp="1"/>
          </p:cNvSpPr>
          <p:nvPr>
            <p:ph sz="quarter" idx="14"/>
          </p:nvPr>
        </p:nvSpPr>
        <p:spPr/>
        <p:txBody>
          <a:bodyPr>
            <a:normAutofit fontScale="92500" lnSpcReduction="10000"/>
          </a:bodyPr>
          <a:lstStyle/>
          <a:p>
            <a:pPr marL="0" indent="0">
              <a:buNone/>
            </a:pPr>
            <a:r>
              <a:rPr lang="de-DE" i="1" dirty="0"/>
              <a:t>„Ich finde die Artikel richtig gut aufbereitet: Die Blickführung funktioniert super – von der Überschrift, über die Absatzüberschriften zur Zusammenfassung. Ich bin in wenigen Momenten über das Thema informiert und kann dann tiefer einsteigen.“</a:t>
            </a:r>
            <a:endParaRPr lang="de-DE" dirty="0"/>
          </a:p>
        </p:txBody>
      </p:sp>
      <p:sp>
        <p:nvSpPr>
          <p:cNvPr id="6" name="Inhaltsplatzhalter 5">
            <a:extLst>
              <a:ext uri="{FF2B5EF4-FFF2-40B4-BE49-F238E27FC236}">
                <a16:creationId xmlns:a16="http://schemas.microsoft.com/office/drawing/2014/main" id="{7299861E-1AD2-17FD-CD10-BB098DFEE9B3}"/>
              </a:ext>
            </a:extLst>
          </p:cNvPr>
          <p:cNvSpPr>
            <a:spLocks noGrp="1"/>
          </p:cNvSpPr>
          <p:nvPr>
            <p:ph sz="quarter" idx="15"/>
          </p:nvPr>
        </p:nvSpPr>
        <p:spPr/>
        <p:txBody>
          <a:bodyPr>
            <a:normAutofit lnSpcReduction="10000"/>
          </a:bodyPr>
          <a:lstStyle/>
          <a:p>
            <a:pPr marL="0" indent="0">
              <a:buNone/>
            </a:pPr>
            <a:r>
              <a:rPr lang="de-DE" i="1" dirty="0"/>
              <a:t>„Fachliteratur ist für mich eher sachlich und nüchtern. Wenn es was anderes gibt, wie Infografiken, eine andere Aufbereitung der Themen oder so, freut man sich. Aber ehrlich gesagt rechne ich nicht wirklich damit.“ </a:t>
            </a:r>
            <a:endParaRPr lang="de-DE" dirty="0"/>
          </a:p>
        </p:txBody>
      </p:sp>
      <p:sp>
        <p:nvSpPr>
          <p:cNvPr id="7" name="Textplatzhalter 6">
            <a:extLst>
              <a:ext uri="{FF2B5EF4-FFF2-40B4-BE49-F238E27FC236}">
                <a16:creationId xmlns:a16="http://schemas.microsoft.com/office/drawing/2014/main" id="{77D85DAB-018B-3E0C-78E5-295D69B42632}"/>
              </a:ext>
            </a:extLst>
          </p:cNvPr>
          <p:cNvSpPr>
            <a:spLocks noGrp="1"/>
          </p:cNvSpPr>
          <p:nvPr>
            <p:ph type="body" sz="quarter" idx="16"/>
          </p:nvPr>
        </p:nvSpPr>
        <p:spPr/>
        <p:txBody>
          <a:bodyPr/>
          <a:lstStyle/>
          <a:p>
            <a:r>
              <a:rPr lang="de-DE" dirty="0"/>
              <a:t> </a:t>
            </a:r>
          </a:p>
        </p:txBody>
      </p:sp>
      <p:sp>
        <p:nvSpPr>
          <p:cNvPr id="8" name="Inhaltsplatzhalter 7">
            <a:extLst>
              <a:ext uri="{FF2B5EF4-FFF2-40B4-BE49-F238E27FC236}">
                <a16:creationId xmlns:a16="http://schemas.microsoft.com/office/drawing/2014/main" id="{CEAFF5C5-F1FD-D1A1-AB4A-D8D6864F3D22}"/>
              </a:ext>
            </a:extLst>
          </p:cNvPr>
          <p:cNvSpPr>
            <a:spLocks noGrp="1"/>
          </p:cNvSpPr>
          <p:nvPr>
            <p:ph sz="quarter" idx="17"/>
          </p:nvPr>
        </p:nvSpPr>
        <p:spPr/>
        <p:txBody>
          <a:bodyPr/>
          <a:lstStyle/>
          <a:p>
            <a:pPr marL="0" indent="0">
              <a:buNone/>
            </a:pPr>
            <a:r>
              <a:rPr lang="de-DE" i="1" dirty="0">
                <a:solidFill>
                  <a:schemeClr val="accent4">
                    <a:lumMod val="50000"/>
                  </a:schemeClr>
                </a:solidFill>
              </a:rPr>
              <a:t>„Extrem hilfreich finde ich Veranstaltungen, Webinare oder Panel-Diskussionen, weil man direkt verschiedene Perspektiven gehört hat.“</a:t>
            </a:r>
            <a:endParaRPr lang="de-DE" dirty="0">
              <a:solidFill>
                <a:schemeClr val="accent4">
                  <a:lumMod val="50000"/>
                </a:schemeClr>
              </a:solidFill>
            </a:endParaRPr>
          </a:p>
        </p:txBody>
      </p:sp>
    </p:spTree>
    <p:extLst>
      <p:ext uri="{BB962C8B-B14F-4D97-AF65-F5344CB8AC3E}">
        <p14:creationId xmlns:p14="http://schemas.microsoft.com/office/powerpoint/2010/main" val="1491676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2A6B72-34D0-5BD0-80A1-3E3B5E75758E}"/>
              </a:ext>
            </a:extLst>
          </p:cNvPr>
          <p:cNvSpPr>
            <a:spLocks noGrp="1"/>
          </p:cNvSpPr>
          <p:nvPr>
            <p:ph type="title"/>
          </p:nvPr>
        </p:nvSpPr>
        <p:spPr/>
        <p:txBody>
          <a:bodyPr/>
          <a:lstStyle/>
          <a:p>
            <a:r>
              <a:rPr lang="de-DE" dirty="0"/>
              <a:t>3 Ebenen von Erwartungen</a:t>
            </a:r>
          </a:p>
        </p:txBody>
      </p:sp>
      <p:sp>
        <p:nvSpPr>
          <p:cNvPr id="3" name="Inhaltsplatzhalter 2">
            <a:extLst>
              <a:ext uri="{FF2B5EF4-FFF2-40B4-BE49-F238E27FC236}">
                <a16:creationId xmlns:a16="http://schemas.microsoft.com/office/drawing/2014/main" id="{F7848C3C-CA4C-8EE8-8709-50FD5CBE19AA}"/>
              </a:ext>
            </a:extLst>
          </p:cNvPr>
          <p:cNvSpPr>
            <a:spLocks noGrp="1"/>
          </p:cNvSpPr>
          <p:nvPr>
            <p:ph sz="quarter" idx="24"/>
          </p:nvPr>
        </p:nvSpPr>
        <p:spPr>
          <a:xfrm>
            <a:off x="1749972" y="1379483"/>
            <a:ext cx="2815889" cy="243382"/>
          </a:xfrm>
        </p:spPr>
        <p:txBody>
          <a:bodyPr/>
          <a:lstStyle/>
          <a:p>
            <a:r>
              <a:rPr lang="en-US" sz="2000" dirty="0">
                <a:solidFill>
                  <a:srgbClr val="0068A5"/>
                </a:solidFill>
                <a:latin typeface="Inter Medium" pitchFamily="34" charset="0"/>
                <a:ea typeface="Inter Medium" pitchFamily="34" charset="-122"/>
                <a:cs typeface="Inter Medium" pitchFamily="34" charset="-120"/>
              </a:rPr>
              <a:t>Das </a:t>
            </a:r>
            <a:r>
              <a:rPr lang="en-US" sz="2000" dirty="0" err="1">
                <a:solidFill>
                  <a:srgbClr val="0068A5"/>
                </a:solidFill>
                <a:latin typeface="Inter Medium" pitchFamily="34" charset="0"/>
                <a:ea typeface="Inter Medium" pitchFamily="34" charset="-122"/>
                <a:cs typeface="Inter Medium" pitchFamily="34" charset="-120"/>
              </a:rPr>
              <a:t>sagen</a:t>
            </a:r>
            <a:r>
              <a:rPr lang="en-US" sz="2000" dirty="0">
                <a:solidFill>
                  <a:srgbClr val="0068A5"/>
                </a:solidFill>
                <a:latin typeface="Inter Medium" pitchFamily="34" charset="0"/>
                <a:ea typeface="Inter Medium" pitchFamily="34" charset="-122"/>
                <a:cs typeface="Inter Medium" pitchFamily="34" charset="-120"/>
              </a:rPr>
              <a:t> </a:t>
            </a:r>
            <a:r>
              <a:rPr lang="en-US" sz="2000" dirty="0" err="1">
                <a:solidFill>
                  <a:srgbClr val="0068A5"/>
                </a:solidFill>
                <a:latin typeface="Inter Medium" pitchFamily="34" charset="0"/>
                <a:ea typeface="Inter Medium" pitchFamily="34" charset="-122"/>
                <a:cs typeface="Inter Medium" pitchFamily="34" charset="-120"/>
              </a:rPr>
              <a:t>sie</a:t>
            </a:r>
            <a:r>
              <a:rPr lang="en-US" sz="2000" dirty="0">
                <a:solidFill>
                  <a:srgbClr val="0068A5"/>
                </a:solidFill>
                <a:latin typeface="Inter Medium" pitchFamily="34" charset="0"/>
                <a:ea typeface="Inter Medium" pitchFamily="34" charset="-122"/>
                <a:cs typeface="Inter Medium" pitchFamily="34" charset="-120"/>
              </a:rPr>
              <a:t> nicht, </a:t>
            </a:r>
            <a:r>
              <a:rPr lang="en-US" sz="2000" dirty="0" err="1">
                <a:solidFill>
                  <a:srgbClr val="0068A5"/>
                </a:solidFill>
                <a:latin typeface="Inter Medium" pitchFamily="34" charset="0"/>
                <a:ea typeface="Inter Medium" pitchFamily="34" charset="-122"/>
                <a:cs typeface="Inter Medium" pitchFamily="34" charset="-120"/>
              </a:rPr>
              <a:t>weil</a:t>
            </a:r>
            <a:r>
              <a:rPr lang="en-US" sz="2000" dirty="0">
                <a:solidFill>
                  <a:srgbClr val="0068A5"/>
                </a:solidFill>
                <a:latin typeface="Inter Medium" pitchFamily="34" charset="0"/>
                <a:ea typeface="Inter Medium" pitchFamily="34" charset="-122"/>
                <a:cs typeface="Inter Medium" pitchFamily="34" charset="-120"/>
              </a:rPr>
              <a:t> </a:t>
            </a:r>
            <a:r>
              <a:rPr lang="en-US" sz="2000" dirty="0" err="1">
                <a:solidFill>
                  <a:srgbClr val="0068A5"/>
                </a:solidFill>
                <a:latin typeface="Inter Medium" pitchFamily="34" charset="0"/>
                <a:ea typeface="Inter Medium" pitchFamily="34" charset="-122"/>
                <a:cs typeface="Inter Medium" pitchFamily="34" charset="-120"/>
              </a:rPr>
              <a:t>sie</a:t>
            </a:r>
            <a:r>
              <a:rPr lang="en-US" sz="2000" dirty="0">
                <a:solidFill>
                  <a:srgbClr val="0068A5"/>
                </a:solidFill>
                <a:latin typeface="Inter Medium" pitchFamily="34" charset="0"/>
                <a:ea typeface="Inter Medium" pitchFamily="34" charset="-122"/>
                <a:cs typeface="Inter Medium" pitchFamily="34" charset="-120"/>
              </a:rPr>
              <a:t> es </a:t>
            </a:r>
            <a:r>
              <a:rPr lang="en-US" sz="2000" dirty="0" err="1">
                <a:solidFill>
                  <a:srgbClr val="0068A5"/>
                </a:solidFill>
                <a:latin typeface="Inter Medium" pitchFamily="34" charset="0"/>
                <a:ea typeface="Inter Medium" pitchFamily="34" charset="-122"/>
                <a:cs typeface="Inter Medium" pitchFamily="34" charset="-120"/>
              </a:rPr>
              <a:t>noch</a:t>
            </a:r>
            <a:r>
              <a:rPr lang="en-US" sz="2000" dirty="0">
                <a:solidFill>
                  <a:srgbClr val="0068A5"/>
                </a:solidFill>
                <a:latin typeface="Inter Medium" pitchFamily="34" charset="0"/>
                <a:ea typeface="Inter Medium" pitchFamily="34" charset="-122"/>
                <a:cs typeface="Inter Medium" pitchFamily="34" charset="-120"/>
              </a:rPr>
              <a:t> nicht </a:t>
            </a:r>
            <a:r>
              <a:rPr lang="en-US" sz="2000" dirty="0" err="1">
                <a:solidFill>
                  <a:srgbClr val="0068A5"/>
                </a:solidFill>
                <a:latin typeface="Inter Medium" pitchFamily="34" charset="0"/>
                <a:ea typeface="Inter Medium" pitchFamily="34" charset="-122"/>
                <a:cs typeface="Inter Medium" pitchFamily="34" charset="-120"/>
              </a:rPr>
              <a:t>kennen</a:t>
            </a:r>
            <a:r>
              <a:rPr lang="en-US" sz="2000" dirty="0">
                <a:solidFill>
                  <a:srgbClr val="0068A5"/>
                </a:solidFill>
                <a:latin typeface="Inter Medium" pitchFamily="34" charset="0"/>
                <a:ea typeface="Inter Medium" pitchFamily="34" charset="-122"/>
                <a:cs typeface="Inter Medium" pitchFamily="34" charset="-120"/>
              </a:rPr>
              <a:t>.</a:t>
            </a:r>
          </a:p>
          <a:p>
            <a:endParaRPr lang="de-DE" dirty="0"/>
          </a:p>
        </p:txBody>
      </p:sp>
      <p:sp>
        <p:nvSpPr>
          <p:cNvPr id="4" name="Inhaltsplatzhalter 3">
            <a:extLst>
              <a:ext uri="{FF2B5EF4-FFF2-40B4-BE49-F238E27FC236}">
                <a16:creationId xmlns:a16="http://schemas.microsoft.com/office/drawing/2014/main" id="{764978E8-0FF4-270F-0AE9-ED1C0F1D8E2D}"/>
              </a:ext>
            </a:extLst>
          </p:cNvPr>
          <p:cNvSpPr>
            <a:spLocks noGrp="1"/>
          </p:cNvSpPr>
          <p:nvPr>
            <p:ph sz="quarter" idx="25"/>
          </p:nvPr>
        </p:nvSpPr>
        <p:spPr>
          <a:xfrm>
            <a:off x="1529386" y="2375320"/>
            <a:ext cx="3334714" cy="627740"/>
          </a:xfrm>
        </p:spPr>
        <p:txBody>
          <a:bodyPr/>
          <a:lstStyle/>
          <a:p>
            <a:pPr marL="285750" indent="-285750">
              <a:buFont typeface="Arial" panose="020B0604020202020204" pitchFamily="34" charset="0"/>
              <a:buChar char="•"/>
            </a:pPr>
            <a:r>
              <a:rPr lang="de-DE" sz="2000" dirty="0"/>
              <a:t>Intelligente Leserführung</a:t>
            </a:r>
          </a:p>
          <a:p>
            <a:pPr marL="285750" indent="-285750">
              <a:buFont typeface="Arial" panose="020B0604020202020204" pitchFamily="34" charset="0"/>
              <a:buChar char="•"/>
            </a:pPr>
            <a:r>
              <a:rPr lang="de-DE" sz="2000" dirty="0"/>
              <a:t>Inspiration</a:t>
            </a:r>
          </a:p>
          <a:p>
            <a:pPr marL="285750" indent="-285750">
              <a:buFont typeface="Arial" panose="020B0604020202020204" pitchFamily="34" charset="0"/>
              <a:buChar char="•"/>
            </a:pPr>
            <a:r>
              <a:rPr lang="de-DE" sz="2000" dirty="0"/>
              <a:t>Neue Perspektiven</a:t>
            </a:r>
            <a:endParaRPr lang="de-DE" dirty="0"/>
          </a:p>
        </p:txBody>
      </p:sp>
      <p:sp>
        <p:nvSpPr>
          <p:cNvPr id="5" name="Inhaltsplatzhalter 4">
            <a:extLst>
              <a:ext uri="{FF2B5EF4-FFF2-40B4-BE49-F238E27FC236}">
                <a16:creationId xmlns:a16="http://schemas.microsoft.com/office/drawing/2014/main" id="{FBB100C2-76C4-8643-8F09-1956A787F910}"/>
              </a:ext>
            </a:extLst>
          </p:cNvPr>
          <p:cNvSpPr>
            <a:spLocks noGrp="1"/>
          </p:cNvSpPr>
          <p:nvPr>
            <p:ph sz="quarter" idx="26"/>
          </p:nvPr>
        </p:nvSpPr>
        <p:spPr>
          <a:xfrm>
            <a:off x="8210128" y="2743709"/>
            <a:ext cx="2924504" cy="510303"/>
          </a:xfrm>
        </p:spPr>
        <p:txBody>
          <a:bodyPr/>
          <a:lstStyle/>
          <a:p>
            <a:r>
              <a:rPr lang="en-US" sz="2000" dirty="0">
                <a:solidFill>
                  <a:srgbClr val="0A84C2"/>
                </a:solidFill>
                <a:latin typeface="Inter Medium" pitchFamily="34" charset="0"/>
                <a:ea typeface="Inter Medium" pitchFamily="34" charset="-122"/>
                <a:cs typeface="Inter Medium" pitchFamily="34" charset="-120"/>
              </a:rPr>
              <a:t>Das </a:t>
            </a:r>
            <a:r>
              <a:rPr lang="en-US" sz="2000" dirty="0" err="1">
                <a:solidFill>
                  <a:srgbClr val="0A84C2"/>
                </a:solidFill>
                <a:latin typeface="Inter Medium" pitchFamily="34" charset="0"/>
                <a:ea typeface="Inter Medium" pitchFamily="34" charset="-122"/>
                <a:cs typeface="Inter Medium" pitchFamily="34" charset="-120"/>
              </a:rPr>
              <a:t>sagen</a:t>
            </a:r>
            <a:r>
              <a:rPr lang="en-US" sz="2000" dirty="0">
                <a:solidFill>
                  <a:srgbClr val="0A84C2"/>
                </a:solidFill>
                <a:latin typeface="Inter Medium" pitchFamily="34" charset="0"/>
                <a:ea typeface="Inter Medium" pitchFamily="34" charset="-122"/>
                <a:cs typeface="Inter Medium" pitchFamily="34" charset="-120"/>
              </a:rPr>
              <a:t> </a:t>
            </a:r>
            <a:r>
              <a:rPr lang="en-US" sz="2000" dirty="0" err="1">
                <a:solidFill>
                  <a:srgbClr val="0A84C2"/>
                </a:solidFill>
                <a:latin typeface="Inter Medium" pitchFamily="34" charset="0"/>
                <a:ea typeface="Inter Medium" pitchFamily="34" charset="-122"/>
                <a:cs typeface="Inter Medium" pitchFamily="34" charset="-120"/>
              </a:rPr>
              <a:t>unsere</a:t>
            </a:r>
            <a:r>
              <a:rPr lang="en-US" sz="2000" dirty="0">
                <a:solidFill>
                  <a:srgbClr val="0A84C2"/>
                </a:solidFill>
                <a:latin typeface="Inter Medium" pitchFamily="34" charset="0"/>
                <a:ea typeface="Inter Medium" pitchFamily="34" charset="-122"/>
                <a:cs typeface="Inter Medium" pitchFamily="34" charset="-120"/>
              </a:rPr>
              <a:t> Kunden </a:t>
            </a:r>
            <a:r>
              <a:rPr lang="en-US" sz="2000" dirty="0" err="1">
                <a:solidFill>
                  <a:srgbClr val="0A84C2"/>
                </a:solidFill>
                <a:latin typeface="Inter Medium" pitchFamily="34" charset="0"/>
                <a:ea typeface="Inter Medium" pitchFamily="34" charset="-122"/>
                <a:cs typeface="Inter Medium" pitchFamily="34" charset="-120"/>
              </a:rPr>
              <a:t>aktiv</a:t>
            </a:r>
            <a:r>
              <a:rPr lang="en-US" sz="2000" dirty="0">
                <a:solidFill>
                  <a:srgbClr val="0A84C2"/>
                </a:solidFill>
                <a:latin typeface="Inter Medium" pitchFamily="34" charset="0"/>
                <a:ea typeface="Inter Medium" pitchFamily="34" charset="-122"/>
                <a:cs typeface="Inter Medium" pitchFamily="34" charset="-120"/>
              </a:rPr>
              <a:t>.</a:t>
            </a:r>
          </a:p>
          <a:p>
            <a:endParaRPr lang="de-DE" dirty="0"/>
          </a:p>
        </p:txBody>
      </p:sp>
      <p:sp>
        <p:nvSpPr>
          <p:cNvPr id="6" name="Inhaltsplatzhalter 5">
            <a:extLst>
              <a:ext uri="{FF2B5EF4-FFF2-40B4-BE49-F238E27FC236}">
                <a16:creationId xmlns:a16="http://schemas.microsoft.com/office/drawing/2014/main" id="{6482244B-B0F3-CBE9-8A12-B2FA00648C2C}"/>
              </a:ext>
            </a:extLst>
          </p:cNvPr>
          <p:cNvSpPr>
            <a:spLocks noGrp="1"/>
          </p:cNvSpPr>
          <p:nvPr>
            <p:ph sz="quarter" idx="27"/>
          </p:nvPr>
        </p:nvSpPr>
        <p:spPr>
          <a:xfrm>
            <a:off x="8210128" y="3384450"/>
            <a:ext cx="3715172" cy="627740"/>
          </a:xfrm>
        </p:spPr>
        <p:txBody>
          <a:bodyPr/>
          <a:lstStyle/>
          <a:p>
            <a:pPr marL="171450" indent="-171450">
              <a:buFont typeface="Arial" panose="020B0604020202020204" pitchFamily="34" charset="0"/>
              <a:buChar char="•"/>
            </a:pPr>
            <a:r>
              <a:rPr lang="de-DE" sz="2000" dirty="0"/>
              <a:t>Schnelle Orientierung</a:t>
            </a:r>
          </a:p>
          <a:p>
            <a:pPr marL="171450" indent="-171450">
              <a:buFont typeface="Arial" panose="020B0604020202020204" pitchFamily="34" charset="0"/>
              <a:buChar char="•"/>
            </a:pPr>
            <a:r>
              <a:rPr lang="de-DE" sz="2000" dirty="0"/>
              <a:t>Praktische Tipps</a:t>
            </a:r>
          </a:p>
          <a:p>
            <a:pPr marL="171450" indent="-171450">
              <a:buFont typeface="Arial" panose="020B0604020202020204" pitchFamily="34" charset="0"/>
              <a:buChar char="•"/>
            </a:pPr>
            <a:r>
              <a:rPr lang="de-DE" sz="2000" dirty="0"/>
              <a:t>Konkrete Lösungen</a:t>
            </a:r>
          </a:p>
          <a:p>
            <a:pPr marL="171450" indent="-171450">
              <a:buFont typeface="Arial" panose="020B0604020202020204" pitchFamily="34" charset="0"/>
              <a:buChar char="•"/>
            </a:pPr>
            <a:r>
              <a:rPr lang="de-DE" sz="2000" dirty="0"/>
              <a:t>Relevanz</a:t>
            </a:r>
          </a:p>
        </p:txBody>
      </p:sp>
      <p:sp>
        <p:nvSpPr>
          <p:cNvPr id="9" name="Inhaltsplatzhalter 8">
            <a:extLst>
              <a:ext uri="{FF2B5EF4-FFF2-40B4-BE49-F238E27FC236}">
                <a16:creationId xmlns:a16="http://schemas.microsoft.com/office/drawing/2014/main" id="{A75F205E-0835-629B-E3B9-B374EEFAAEEE}"/>
              </a:ext>
            </a:extLst>
          </p:cNvPr>
          <p:cNvSpPr>
            <a:spLocks noGrp="1"/>
          </p:cNvSpPr>
          <p:nvPr>
            <p:ph sz="quarter" idx="30"/>
          </p:nvPr>
        </p:nvSpPr>
        <p:spPr>
          <a:xfrm>
            <a:off x="476305" y="4253607"/>
            <a:ext cx="3118683" cy="508216"/>
          </a:xfrm>
        </p:spPr>
        <p:txBody>
          <a:bodyPr/>
          <a:lstStyle/>
          <a:p>
            <a:r>
              <a:rPr lang="en-US" sz="2000" dirty="0">
                <a:solidFill>
                  <a:srgbClr val="159FDB"/>
                </a:solidFill>
                <a:latin typeface="Inter Medium" pitchFamily="34" charset="0"/>
                <a:ea typeface="Inter Medium" pitchFamily="34" charset="-122"/>
                <a:cs typeface="Inter Medium" pitchFamily="34" charset="-120"/>
              </a:rPr>
              <a:t>Das </a:t>
            </a:r>
            <a:r>
              <a:rPr lang="en-US" sz="2000" dirty="0" err="1">
                <a:solidFill>
                  <a:srgbClr val="159FDB"/>
                </a:solidFill>
                <a:latin typeface="Inter Medium" pitchFamily="34" charset="0"/>
                <a:ea typeface="Inter Medium" pitchFamily="34" charset="-122"/>
                <a:cs typeface="Inter Medium" pitchFamily="34" charset="-120"/>
              </a:rPr>
              <a:t>erwarten</a:t>
            </a:r>
            <a:r>
              <a:rPr lang="en-US" sz="2000" dirty="0">
                <a:solidFill>
                  <a:srgbClr val="159FDB"/>
                </a:solidFill>
                <a:latin typeface="Inter Medium" pitchFamily="34" charset="0"/>
                <a:ea typeface="Inter Medium" pitchFamily="34" charset="-122"/>
                <a:cs typeface="Inter Medium" pitchFamily="34" charset="-120"/>
              </a:rPr>
              <a:t> </a:t>
            </a:r>
            <a:r>
              <a:rPr lang="en-US" sz="2000" dirty="0" err="1">
                <a:solidFill>
                  <a:srgbClr val="159FDB"/>
                </a:solidFill>
                <a:latin typeface="Inter Medium" pitchFamily="34" charset="0"/>
                <a:ea typeface="Inter Medium" pitchFamily="34" charset="-122"/>
                <a:cs typeface="Inter Medium" pitchFamily="34" charset="-120"/>
              </a:rPr>
              <a:t>unsere</a:t>
            </a:r>
            <a:r>
              <a:rPr lang="en-US" sz="2000" dirty="0">
                <a:solidFill>
                  <a:srgbClr val="159FDB"/>
                </a:solidFill>
                <a:latin typeface="Inter Medium" pitchFamily="34" charset="0"/>
                <a:ea typeface="Inter Medium" pitchFamily="34" charset="-122"/>
                <a:cs typeface="Inter Medium" pitchFamily="34" charset="-120"/>
              </a:rPr>
              <a:t> Kunden </a:t>
            </a:r>
            <a:r>
              <a:rPr lang="en-US" sz="2000" dirty="0" err="1">
                <a:solidFill>
                  <a:srgbClr val="159FDB"/>
                </a:solidFill>
                <a:latin typeface="Inter Medium" pitchFamily="34" charset="0"/>
                <a:ea typeface="Inter Medium" pitchFamily="34" charset="-122"/>
                <a:cs typeface="Inter Medium" pitchFamily="34" charset="-120"/>
              </a:rPr>
              <a:t>einfach</a:t>
            </a:r>
            <a:r>
              <a:rPr lang="en-US" sz="2000" dirty="0">
                <a:solidFill>
                  <a:srgbClr val="159FDB"/>
                </a:solidFill>
                <a:latin typeface="Inter Medium" pitchFamily="34" charset="0"/>
                <a:ea typeface="Inter Medium" pitchFamily="34" charset="-122"/>
                <a:cs typeface="Inter Medium" pitchFamily="34" charset="-120"/>
              </a:rPr>
              <a:t>.</a:t>
            </a:r>
          </a:p>
          <a:p>
            <a:endParaRPr lang="de-DE" sz="1600" dirty="0"/>
          </a:p>
        </p:txBody>
      </p:sp>
      <p:sp>
        <p:nvSpPr>
          <p:cNvPr id="10" name="Inhaltsplatzhalter 9">
            <a:extLst>
              <a:ext uri="{FF2B5EF4-FFF2-40B4-BE49-F238E27FC236}">
                <a16:creationId xmlns:a16="http://schemas.microsoft.com/office/drawing/2014/main" id="{8100774F-31EF-C6BF-83AE-F76DB5D19B35}"/>
              </a:ext>
            </a:extLst>
          </p:cNvPr>
          <p:cNvSpPr>
            <a:spLocks noGrp="1"/>
          </p:cNvSpPr>
          <p:nvPr>
            <p:ph sz="quarter" idx="31"/>
          </p:nvPr>
        </p:nvSpPr>
        <p:spPr>
          <a:xfrm>
            <a:off x="344760" y="4895193"/>
            <a:ext cx="2851983" cy="576260"/>
          </a:xfrm>
        </p:spPr>
        <p:txBody>
          <a:bodyPr/>
          <a:lstStyle/>
          <a:p>
            <a:pPr marL="171450" indent="-171450">
              <a:buFont typeface="Arial" panose="020B0604020202020204" pitchFamily="34" charset="0"/>
              <a:buChar char="•"/>
            </a:pPr>
            <a:r>
              <a:rPr lang="de-DE" sz="2000" dirty="0"/>
              <a:t>Rechtssichere Informationen</a:t>
            </a:r>
          </a:p>
          <a:p>
            <a:pPr marL="171450" indent="-171450">
              <a:buFont typeface="Arial" panose="020B0604020202020204" pitchFamily="34" charset="0"/>
              <a:buChar char="•"/>
            </a:pPr>
            <a:r>
              <a:rPr lang="de-DE" sz="2000" dirty="0"/>
              <a:t>Aktuelle Inhalte</a:t>
            </a:r>
          </a:p>
          <a:p>
            <a:pPr marL="171450" indent="-171450">
              <a:buFont typeface="Arial" panose="020B0604020202020204" pitchFamily="34" charset="0"/>
              <a:buChar char="•"/>
            </a:pPr>
            <a:r>
              <a:rPr lang="de-DE" sz="2000" dirty="0"/>
              <a:t>Verständliche Sprache</a:t>
            </a:r>
            <a:endParaRPr lang="de-DE" sz="1800" dirty="0"/>
          </a:p>
        </p:txBody>
      </p:sp>
      <p:sp>
        <p:nvSpPr>
          <p:cNvPr id="14" name="Inhaltsplatzhalter 13">
            <a:extLst>
              <a:ext uri="{FF2B5EF4-FFF2-40B4-BE49-F238E27FC236}">
                <a16:creationId xmlns:a16="http://schemas.microsoft.com/office/drawing/2014/main" id="{0A95CD5E-62C5-9686-BE9C-0FBB477C3BA5}"/>
              </a:ext>
            </a:extLst>
          </p:cNvPr>
          <p:cNvSpPr>
            <a:spLocks noGrp="1"/>
          </p:cNvSpPr>
          <p:nvPr>
            <p:ph sz="quarter" idx="36"/>
          </p:nvPr>
        </p:nvSpPr>
        <p:spPr>
          <a:xfrm>
            <a:off x="4698124" y="3292928"/>
            <a:ext cx="2222938" cy="827308"/>
          </a:xfrm>
        </p:spPr>
        <p:txBody>
          <a:bodyPr/>
          <a:lstStyle/>
          <a:p>
            <a:r>
              <a:rPr lang="de-DE" sz="2400" dirty="0"/>
              <a:t>Klarer</a:t>
            </a:r>
            <a:r>
              <a:rPr lang="de-DE" dirty="0"/>
              <a:t> </a:t>
            </a:r>
            <a:r>
              <a:rPr lang="de-DE" sz="2400" dirty="0"/>
              <a:t>Nutzen</a:t>
            </a:r>
            <a:endParaRPr lang="de-DE" dirty="0"/>
          </a:p>
        </p:txBody>
      </p:sp>
      <p:sp>
        <p:nvSpPr>
          <p:cNvPr id="16" name="Inhaltsplatzhalter 15">
            <a:extLst>
              <a:ext uri="{FF2B5EF4-FFF2-40B4-BE49-F238E27FC236}">
                <a16:creationId xmlns:a16="http://schemas.microsoft.com/office/drawing/2014/main" id="{12AC8DAC-B38B-0E90-09E9-F184D2E0F496}"/>
              </a:ext>
            </a:extLst>
          </p:cNvPr>
          <p:cNvSpPr>
            <a:spLocks noGrp="1"/>
          </p:cNvSpPr>
          <p:nvPr>
            <p:ph sz="quarter" idx="38"/>
          </p:nvPr>
        </p:nvSpPr>
        <p:spPr>
          <a:xfrm>
            <a:off x="3594988" y="4895193"/>
            <a:ext cx="4256689" cy="827308"/>
          </a:xfrm>
        </p:spPr>
        <p:txBody>
          <a:bodyPr/>
          <a:lstStyle/>
          <a:p>
            <a:r>
              <a:rPr lang="en-US" sz="2400" dirty="0" err="1">
                <a:solidFill>
                  <a:srgbClr val="EBEFF1"/>
                </a:solidFill>
                <a:latin typeface="DM Sans Semi Bold" pitchFamily="34" charset="0"/>
                <a:ea typeface="DM Sans Semi Bold" pitchFamily="34" charset="-122"/>
                <a:cs typeface="DM Sans Semi Bold" pitchFamily="34" charset="-120"/>
              </a:rPr>
              <a:t>Selbstverständlichkeit</a:t>
            </a:r>
            <a:endParaRPr lang="de-DE" sz="2400" dirty="0">
              <a:solidFill>
                <a:srgbClr val="EBEFF1"/>
              </a:solidFill>
            </a:endParaRPr>
          </a:p>
        </p:txBody>
      </p:sp>
      <p:sp>
        <p:nvSpPr>
          <p:cNvPr id="17" name="Inhaltsplatzhalter 16">
            <a:extLst>
              <a:ext uri="{FF2B5EF4-FFF2-40B4-BE49-F238E27FC236}">
                <a16:creationId xmlns:a16="http://schemas.microsoft.com/office/drawing/2014/main" id="{1F4FC82B-ADCB-7108-5509-EE47B011BDEA}"/>
              </a:ext>
            </a:extLst>
          </p:cNvPr>
          <p:cNvSpPr>
            <a:spLocks noGrp="1"/>
          </p:cNvSpPr>
          <p:nvPr>
            <p:ph sz="quarter" idx="39"/>
          </p:nvPr>
        </p:nvSpPr>
        <p:spPr>
          <a:xfrm>
            <a:off x="4261080" y="2292232"/>
            <a:ext cx="2924504" cy="451477"/>
          </a:xfrm>
        </p:spPr>
        <p:txBody>
          <a:bodyPr/>
          <a:lstStyle/>
          <a:p>
            <a:r>
              <a:rPr lang="de-DE" sz="2400" dirty="0">
                <a:solidFill>
                  <a:srgbClr val="159FDB"/>
                </a:solidFill>
              </a:rPr>
              <a:t>B</a:t>
            </a:r>
            <a:r>
              <a:rPr lang="de-DE" sz="2400" dirty="0"/>
              <a:t>egeisterun</a:t>
            </a:r>
            <a:r>
              <a:rPr lang="de-DE" sz="2400" dirty="0">
                <a:solidFill>
                  <a:srgbClr val="159FDB"/>
                </a:solidFill>
              </a:rPr>
              <a:t>g</a:t>
            </a:r>
          </a:p>
        </p:txBody>
      </p:sp>
    </p:spTree>
    <p:extLst>
      <p:ext uri="{BB962C8B-B14F-4D97-AF65-F5344CB8AC3E}">
        <p14:creationId xmlns:p14="http://schemas.microsoft.com/office/powerpoint/2010/main" val="1830692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E8F563C5-96EA-84EB-3F17-BCF50A2F9598}"/>
              </a:ext>
            </a:extLst>
          </p:cNvPr>
          <p:cNvSpPr/>
          <p:nvPr/>
        </p:nvSpPr>
        <p:spPr>
          <a:xfrm>
            <a:off x="5871412" y="1229710"/>
            <a:ext cx="5821824" cy="396141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BC2D8A78-6ED4-36DA-2C96-45BCB6AC8D22}"/>
              </a:ext>
            </a:extLst>
          </p:cNvPr>
          <p:cNvSpPr/>
          <p:nvPr/>
        </p:nvSpPr>
        <p:spPr>
          <a:xfrm>
            <a:off x="441434" y="1229710"/>
            <a:ext cx="5155325" cy="396141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C1DF455-274B-9C57-D782-0C18BF43C357}"/>
              </a:ext>
            </a:extLst>
          </p:cNvPr>
          <p:cNvSpPr>
            <a:spLocks noGrp="1"/>
          </p:cNvSpPr>
          <p:nvPr>
            <p:ph type="title"/>
          </p:nvPr>
        </p:nvSpPr>
        <p:spPr/>
        <p:txBody>
          <a:bodyPr>
            <a:normAutofit fontScale="90000"/>
          </a:bodyPr>
          <a:lstStyle/>
          <a:p>
            <a:r>
              <a:rPr lang="de-DE" dirty="0"/>
              <a:t>Unsere Strategie: vom ausgabenbezogenen zum bedürfnisorientierten Publishing</a:t>
            </a:r>
          </a:p>
        </p:txBody>
      </p:sp>
      <p:sp>
        <p:nvSpPr>
          <p:cNvPr id="3" name="Inhaltsplatzhalter 2">
            <a:extLst>
              <a:ext uri="{FF2B5EF4-FFF2-40B4-BE49-F238E27FC236}">
                <a16:creationId xmlns:a16="http://schemas.microsoft.com/office/drawing/2014/main" id="{66A4FC23-2B15-6B82-390F-E5DFD3195CD3}"/>
              </a:ext>
            </a:extLst>
          </p:cNvPr>
          <p:cNvSpPr>
            <a:spLocks noGrp="1"/>
          </p:cNvSpPr>
          <p:nvPr>
            <p:ph sz="quarter" idx="13"/>
          </p:nvPr>
        </p:nvSpPr>
        <p:spPr>
          <a:xfrm>
            <a:off x="498764" y="1288674"/>
            <a:ext cx="5155326" cy="4861867"/>
          </a:xfrm>
        </p:spPr>
        <p:txBody>
          <a:bodyPr/>
          <a:lstStyle/>
          <a:p>
            <a:pPr marL="0" indent="0">
              <a:buNone/>
            </a:pPr>
            <a:r>
              <a:rPr lang="de-DE" dirty="0"/>
              <a:t>HEUTE</a:t>
            </a:r>
          </a:p>
          <a:p>
            <a:pPr marL="0" indent="0">
              <a:buNone/>
            </a:pPr>
            <a:r>
              <a:rPr lang="de-DE" dirty="0"/>
              <a:t>Heute denken wir Inhalte oft so:</a:t>
            </a:r>
          </a:p>
          <a:p>
            <a:r>
              <a:rPr lang="de-DE" dirty="0"/>
              <a:t>Wir planen eine Ausgabe</a:t>
            </a:r>
          </a:p>
          <a:p>
            <a:r>
              <a:rPr lang="de-DE" dirty="0"/>
              <a:t>Wir schreiben Artikel</a:t>
            </a:r>
          </a:p>
          <a:p>
            <a:r>
              <a:rPr lang="de-DE" dirty="0"/>
              <a:t>Ein Beitrag steht für sich</a:t>
            </a:r>
          </a:p>
          <a:p>
            <a:pPr marL="0" indent="0">
              <a:buNone/>
            </a:pPr>
            <a:endParaRPr lang="de-DE" dirty="0"/>
          </a:p>
          <a:p>
            <a:pPr marL="0" indent="0">
              <a:buNone/>
            </a:pPr>
            <a:r>
              <a:rPr lang="de-DE" b="1" dirty="0"/>
              <a:t>Fokus: Publikation</a:t>
            </a:r>
          </a:p>
        </p:txBody>
      </p:sp>
      <p:sp>
        <p:nvSpPr>
          <p:cNvPr id="4" name="Inhaltsplatzhalter 3">
            <a:extLst>
              <a:ext uri="{FF2B5EF4-FFF2-40B4-BE49-F238E27FC236}">
                <a16:creationId xmlns:a16="http://schemas.microsoft.com/office/drawing/2014/main" id="{64D1E229-4D96-5065-4052-D3472A463ECD}"/>
              </a:ext>
            </a:extLst>
          </p:cNvPr>
          <p:cNvSpPr>
            <a:spLocks noGrp="1"/>
          </p:cNvSpPr>
          <p:nvPr>
            <p:ph sz="quarter" idx="14"/>
          </p:nvPr>
        </p:nvSpPr>
        <p:spPr>
          <a:xfrm>
            <a:off x="6000750" y="1288674"/>
            <a:ext cx="5749815" cy="4861867"/>
          </a:xfrm>
        </p:spPr>
        <p:txBody>
          <a:bodyPr/>
          <a:lstStyle/>
          <a:p>
            <a:pPr marL="0" indent="0">
              <a:buNone/>
            </a:pPr>
            <a:r>
              <a:rPr lang="de-DE" dirty="0"/>
              <a:t>ZUKUNFT</a:t>
            </a:r>
          </a:p>
          <a:p>
            <a:pPr marL="0" indent="0">
              <a:buNone/>
            </a:pPr>
            <a:r>
              <a:rPr lang="de-DE" dirty="0"/>
              <a:t>Künftig denken wir stärker so:</a:t>
            </a:r>
          </a:p>
          <a:p>
            <a:r>
              <a:rPr lang="de-DE" dirty="0"/>
              <a:t>Was ist das konkrete Bedürfnis des Lesers?</a:t>
            </a:r>
          </a:p>
          <a:p>
            <a:r>
              <a:rPr lang="de-DE" dirty="0"/>
              <a:t>Welche Frage möchte er lösen?</a:t>
            </a:r>
          </a:p>
          <a:p>
            <a:r>
              <a:rPr lang="de-DE" dirty="0"/>
              <a:t>Welcher Inhalt hilft als nächstes weiter?</a:t>
            </a:r>
          </a:p>
          <a:p>
            <a:pPr marL="0" indent="0">
              <a:buNone/>
            </a:pPr>
            <a:r>
              <a:rPr lang="de-DE" b="1" dirty="0"/>
              <a:t>Fokus: Nutzer</a:t>
            </a:r>
          </a:p>
        </p:txBody>
      </p:sp>
      <p:sp>
        <p:nvSpPr>
          <p:cNvPr id="8" name="Textfeld 7">
            <a:extLst>
              <a:ext uri="{FF2B5EF4-FFF2-40B4-BE49-F238E27FC236}">
                <a16:creationId xmlns:a16="http://schemas.microsoft.com/office/drawing/2014/main" id="{A3858CC8-97CF-34D8-7404-EED2C6AB417C}"/>
              </a:ext>
            </a:extLst>
          </p:cNvPr>
          <p:cNvSpPr txBox="1"/>
          <p:nvPr/>
        </p:nvSpPr>
        <p:spPr>
          <a:xfrm>
            <a:off x="666749" y="5257800"/>
            <a:ext cx="11125201" cy="1231106"/>
          </a:xfrm>
          <a:prstGeom prst="rect">
            <a:avLst/>
          </a:prstGeom>
          <a:noFill/>
        </p:spPr>
        <p:txBody>
          <a:bodyPr wrap="square" rtlCol="0">
            <a:spAutoFit/>
          </a:bodyPr>
          <a:lstStyle/>
          <a:p>
            <a:r>
              <a:rPr lang="de-DE" sz="2800" b="1" dirty="0">
                <a:solidFill>
                  <a:schemeClr val="tx2"/>
                </a:solidFill>
              </a:rPr>
              <a:t>Nicht mehr nur Inhalte veröffentlichen – </a:t>
            </a:r>
            <a:br>
              <a:rPr lang="de-DE" sz="2800" b="1" dirty="0">
                <a:solidFill>
                  <a:schemeClr val="tx2"/>
                </a:solidFill>
              </a:rPr>
            </a:br>
            <a:r>
              <a:rPr lang="de-DE" sz="2800" b="1" dirty="0">
                <a:solidFill>
                  <a:schemeClr val="tx2"/>
                </a:solidFill>
              </a:rPr>
              <a:t>sondern Nutzer bei ihren Fragen und Aufgaben begleiten.</a:t>
            </a:r>
          </a:p>
          <a:p>
            <a:endParaRPr lang="de-DE" dirty="0"/>
          </a:p>
        </p:txBody>
      </p:sp>
    </p:spTree>
    <p:extLst>
      <p:ext uri="{BB962C8B-B14F-4D97-AF65-F5344CB8AC3E}">
        <p14:creationId xmlns:p14="http://schemas.microsoft.com/office/powerpoint/2010/main" val="3526832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7CDC6-71FB-C095-8D5E-E7A4F49BAD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CA75C2-BFBB-6921-1B8D-9B1521A5C9C7}"/>
              </a:ext>
            </a:extLst>
          </p:cNvPr>
          <p:cNvSpPr>
            <a:spLocks noGrp="1"/>
          </p:cNvSpPr>
          <p:nvPr>
            <p:ph type="ctrTitle"/>
          </p:nvPr>
        </p:nvSpPr>
        <p:spPr/>
        <p:txBody>
          <a:bodyPr/>
          <a:lstStyle/>
          <a:p>
            <a:r>
              <a:rPr lang="de-DE" dirty="0"/>
              <a:t>User Needs Modell </a:t>
            </a:r>
          </a:p>
        </p:txBody>
      </p:sp>
      <p:sp>
        <p:nvSpPr>
          <p:cNvPr id="3" name="Untertitel 2">
            <a:extLst>
              <a:ext uri="{FF2B5EF4-FFF2-40B4-BE49-F238E27FC236}">
                <a16:creationId xmlns:a16="http://schemas.microsoft.com/office/drawing/2014/main" id="{EAD7EE70-CB7A-2B4B-21A6-6B68C4B368BE}"/>
              </a:ext>
            </a:extLst>
          </p:cNvPr>
          <p:cNvSpPr>
            <a:spLocks noGrp="1"/>
          </p:cNvSpPr>
          <p:nvPr>
            <p:ph type="subTitle" idx="1"/>
          </p:nvPr>
        </p:nvSpPr>
        <p:spPr>
          <a:xfrm>
            <a:off x="4773228" y="3549001"/>
            <a:ext cx="6448931" cy="413033"/>
          </a:xfrm>
        </p:spPr>
        <p:txBody>
          <a:bodyPr/>
          <a:lstStyle/>
          <a:p>
            <a:r>
              <a:rPr lang="de-DE" sz="3200" cap="none" dirty="0"/>
              <a:t>mediaforwork</a:t>
            </a:r>
            <a:endParaRPr lang="de-DE" cap="none" dirty="0"/>
          </a:p>
        </p:txBody>
      </p:sp>
    </p:spTree>
    <p:extLst>
      <p:ext uri="{BB962C8B-B14F-4D97-AF65-F5344CB8AC3E}">
        <p14:creationId xmlns:p14="http://schemas.microsoft.com/office/powerpoint/2010/main" val="1264659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3D265F-82F0-BAF8-34EA-A4382D5EBDBD}"/>
              </a:ext>
            </a:extLst>
          </p:cNvPr>
          <p:cNvSpPr>
            <a:spLocks noGrp="1"/>
          </p:cNvSpPr>
          <p:nvPr>
            <p:ph type="title"/>
          </p:nvPr>
        </p:nvSpPr>
        <p:spPr/>
        <p:txBody>
          <a:bodyPr/>
          <a:lstStyle/>
          <a:p>
            <a:r>
              <a:rPr lang="de-DE" dirty="0"/>
              <a:t>Unser Fundament: Nähe | Nutzen | News</a:t>
            </a:r>
          </a:p>
        </p:txBody>
      </p:sp>
      <p:sp>
        <p:nvSpPr>
          <p:cNvPr id="3" name="Textplatzhalter 2">
            <a:extLst>
              <a:ext uri="{FF2B5EF4-FFF2-40B4-BE49-F238E27FC236}">
                <a16:creationId xmlns:a16="http://schemas.microsoft.com/office/drawing/2014/main" id="{EA34292D-B5ED-3D84-A912-BB08A3B9BBA4}"/>
              </a:ext>
            </a:extLst>
          </p:cNvPr>
          <p:cNvSpPr>
            <a:spLocks noGrp="1"/>
          </p:cNvSpPr>
          <p:nvPr>
            <p:ph type="body" idx="13"/>
          </p:nvPr>
        </p:nvSpPr>
        <p:spPr/>
        <p:txBody>
          <a:bodyPr/>
          <a:lstStyle/>
          <a:p>
            <a:r>
              <a:rPr lang="de-DE" sz="1800" dirty="0"/>
              <a:t>NÄHE</a:t>
            </a:r>
          </a:p>
        </p:txBody>
      </p:sp>
      <p:sp>
        <p:nvSpPr>
          <p:cNvPr id="4" name="Textplatzhalter 3">
            <a:extLst>
              <a:ext uri="{FF2B5EF4-FFF2-40B4-BE49-F238E27FC236}">
                <a16:creationId xmlns:a16="http://schemas.microsoft.com/office/drawing/2014/main" id="{E74E539A-52C3-D1D9-4C88-FAB68B5EADDC}"/>
              </a:ext>
            </a:extLst>
          </p:cNvPr>
          <p:cNvSpPr>
            <a:spLocks noGrp="1"/>
          </p:cNvSpPr>
          <p:nvPr>
            <p:ph type="body" sz="quarter" idx="3"/>
          </p:nvPr>
        </p:nvSpPr>
        <p:spPr/>
        <p:txBody>
          <a:bodyPr/>
          <a:lstStyle/>
          <a:p>
            <a:r>
              <a:rPr lang="de-DE" sz="1800" dirty="0"/>
              <a:t>NUTZEN</a:t>
            </a:r>
          </a:p>
        </p:txBody>
      </p:sp>
      <p:sp>
        <p:nvSpPr>
          <p:cNvPr id="5" name="Inhaltsplatzhalter 4">
            <a:extLst>
              <a:ext uri="{FF2B5EF4-FFF2-40B4-BE49-F238E27FC236}">
                <a16:creationId xmlns:a16="http://schemas.microsoft.com/office/drawing/2014/main" id="{8706B256-C50D-3262-0729-BF895AA57667}"/>
              </a:ext>
            </a:extLst>
          </p:cNvPr>
          <p:cNvSpPr>
            <a:spLocks noGrp="1"/>
          </p:cNvSpPr>
          <p:nvPr>
            <p:ph sz="quarter" idx="14"/>
          </p:nvPr>
        </p:nvSpPr>
        <p:spPr>
          <a:xfrm>
            <a:off x="499180" y="1801174"/>
            <a:ext cx="3586667" cy="3227420"/>
          </a:xfrm>
        </p:spPr>
        <p:txBody>
          <a:bodyPr/>
          <a:lstStyle/>
          <a:p>
            <a:pPr marL="0" indent="0">
              <a:buNone/>
            </a:pPr>
            <a:r>
              <a:rPr lang="de-DE" dirty="0"/>
              <a:t>Wir verstehen die echten Fragen und Probleme unserer Zielgruppen – und machen diese zum Ausgangspunkt unserer Inhalte.</a:t>
            </a:r>
          </a:p>
        </p:txBody>
      </p:sp>
      <p:sp>
        <p:nvSpPr>
          <p:cNvPr id="6" name="Inhaltsplatzhalter 5">
            <a:extLst>
              <a:ext uri="{FF2B5EF4-FFF2-40B4-BE49-F238E27FC236}">
                <a16:creationId xmlns:a16="http://schemas.microsoft.com/office/drawing/2014/main" id="{815BBAF5-10E8-8A9A-C8C7-9F210B9E780F}"/>
              </a:ext>
            </a:extLst>
          </p:cNvPr>
          <p:cNvSpPr>
            <a:spLocks noGrp="1"/>
          </p:cNvSpPr>
          <p:nvPr>
            <p:ph sz="quarter" idx="15"/>
          </p:nvPr>
        </p:nvSpPr>
        <p:spPr>
          <a:xfrm>
            <a:off x="4325295" y="1801174"/>
            <a:ext cx="3586667" cy="3227420"/>
          </a:xfrm>
        </p:spPr>
        <p:txBody>
          <a:bodyPr/>
          <a:lstStyle/>
          <a:p>
            <a:pPr marL="0" indent="0">
              <a:buNone/>
            </a:pPr>
            <a:r>
              <a:rPr lang="de-DE" dirty="0"/>
              <a:t>Wir bieten nicht nur Information, sondern konkrete Lösungen und Orientierung, die im Alltag wirklich weiterhelfen.</a:t>
            </a:r>
          </a:p>
        </p:txBody>
      </p:sp>
      <p:sp>
        <p:nvSpPr>
          <p:cNvPr id="7" name="Textplatzhalter 6">
            <a:extLst>
              <a:ext uri="{FF2B5EF4-FFF2-40B4-BE49-F238E27FC236}">
                <a16:creationId xmlns:a16="http://schemas.microsoft.com/office/drawing/2014/main" id="{7B0FE31B-4B70-412A-191A-3772237011B4}"/>
              </a:ext>
            </a:extLst>
          </p:cNvPr>
          <p:cNvSpPr>
            <a:spLocks noGrp="1"/>
          </p:cNvSpPr>
          <p:nvPr>
            <p:ph type="body" sz="quarter" idx="16"/>
          </p:nvPr>
        </p:nvSpPr>
        <p:spPr/>
        <p:txBody>
          <a:bodyPr/>
          <a:lstStyle/>
          <a:p>
            <a:r>
              <a:rPr lang="de-DE" sz="1800" dirty="0"/>
              <a:t>News</a:t>
            </a:r>
          </a:p>
        </p:txBody>
      </p:sp>
      <p:sp>
        <p:nvSpPr>
          <p:cNvPr id="8" name="Inhaltsplatzhalter 7">
            <a:extLst>
              <a:ext uri="{FF2B5EF4-FFF2-40B4-BE49-F238E27FC236}">
                <a16:creationId xmlns:a16="http://schemas.microsoft.com/office/drawing/2014/main" id="{9BD5F459-330E-3E66-C7B6-44ACF96749FE}"/>
              </a:ext>
            </a:extLst>
          </p:cNvPr>
          <p:cNvSpPr>
            <a:spLocks noGrp="1"/>
          </p:cNvSpPr>
          <p:nvPr>
            <p:ph sz="quarter" idx="17"/>
          </p:nvPr>
        </p:nvSpPr>
        <p:spPr>
          <a:xfrm>
            <a:off x="8112911" y="1801174"/>
            <a:ext cx="3586667" cy="3227420"/>
          </a:xfrm>
        </p:spPr>
        <p:txBody>
          <a:bodyPr/>
          <a:lstStyle/>
          <a:p>
            <a:pPr marL="0" indent="0">
              <a:buNone/>
            </a:pPr>
            <a:r>
              <a:rPr lang="de-DE" dirty="0"/>
              <a:t>Wir liefern aktuelle Entwicklungen mit Einordnung und Relevanz – so bleibt unser Wissen einzigartig und vertrauenswürdig.</a:t>
            </a:r>
          </a:p>
        </p:txBody>
      </p:sp>
      <p:sp>
        <p:nvSpPr>
          <p:cNvPr id="9" name="Textfeld 8">
            <a:extLst>
              <a:ext uri="{FF2B5EF4-FFF2-40B4-BE49-F238E27FC236}">
                <a16:creationId xmlns:a16="http://schemas.microsoft.com/office/drawing/2014/main" id="{D640560C-DEB6-35C4-E970-D684BF6BCAB1}"/>
              </a:ext>
            </a:extLst>
          </p:cNvPr>
          <p:cNvSpPr txBox="1"/>
          <p:nvPr/>
        </p:nvSpPr>
        <p:spPr>
          <a:xfrm>
            <a:off x="666749" y="5257800"/>
            <a:ext cx="11125201" cy="1231106"/>
          </a:xfrm>
          <a:prstGeom prst="rect">
            <a:avLst/>
          </a:prstGeom>
          <a:noFill/>
        </p:spPr>
        <p:txBody>
          <a:bodyPr wrap="square" rtlCol="0">
            <a:spAutoFit/>
          </a:bodyPr>
          <a:lstStyle/>
          <a:p>
            <a:r>
              <a:rPr lang="de-DE" sz="2800" b="1" dirty="0">
                <a:solidFill>
                  <a:schemeClr val="tx2"/>
                </a:solidFill>
              </a:rPr>
              <a:t>Diese Prinzipien bleiben die Grundlage –</a:t>
            </a:r>
            <a:br>
              <a:rPr lang="de-DE" sz="2800" b="1" dirty="0">
                <a:solidFill>
                  <a:schemeClr val="tx2"/>
                </a:solidFill>
              </a:rPr>
            </a:br>
            <a:r>
              <a:rPr lang="de-DE" sz="2800" b="1" dirty="0">
                <a:solidFill>
                  <a:schemeClr val="tx2"/>
                </a:solidFill>
              </a:rPr>
              <a:t>das User-Needs-Modell hilft uns, sie noch bewusster anzuwenden.</a:t>
            </a:r>
          </a:p>
          <a:p>
            <a:endParaRPr lang="de-DE" dirty="0"/>
          </a:p>
        </p:txBody>
      </p:sp>
    </p:spTree>
    <p:extLst>
      <p:ext uri="{BB962C8B-B14F-4D97-AF65-F5344CB8AC3E}">
        <p14:creationId xmlns:p14="http://schemas.microsoft.com/office/powerpoint/2010/main" val="4033643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39BD1-FB46-42D0-51C1-71B6BEDCEC0C}"/>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BC93D552-FF8B-CF14-7E4F-8FBC9A05D16E}"/>
              </a:ext>
            </a:extLst>
          </p:cNvPr>
          <p:cNvSpPr/>
          <p:nvPr/>
        </p:nvSpPr>
        <p:spPr>
          <a:xfrm>
            <a:off x="0" y="6245522"/>
            <a:ext cx="12309987" cy="8435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2B05CB0E-89C9-6840-6199-755F005366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5034" y="-1"/>
            <a:ext cx="10361693" cy="7324724"/>
          </a:xfrm>
          <a:prstGeom prst="rect">
            <a:avLst/>
          </a:prstGeom>
        </p:spPr>
      </p:pic>
    </p:spTree>
    <p:extLst>
      <p:ext uri="{BB962C8B-B14F-4D97-AF65-F5344CB8AC3E}">
        <p14:creationId xmlns:p14="http://schemas.microsoft.com/office/powerpoint/2010/main" val="2607676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Entwurf, Text, Zeichnung, Diagramm enthält.&#10;&#10;KI-generierte Inhalte können fehlerhaft sein.">
            <a:extLst>
              <a:ext uri="{FF2B5EF4-FFF2-40B4-BE49-F238E27FC236}">
                <a16:creationId xmlns:a16="http://schemas.microsoft.com/office/drawing/2014/main" id="{3325E3E4-841B-73D5-B9CA-00AE5C8DB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3513" y="707458"/>
            <a:ext cx="8378216" cy="6284771"/>
          </a:xfrm>
          <a:prstGeom prst="rect">
            <a:avLst/>
          </a:prstGeom>
        </p:spPr>
      </p:pic>
      <p:sp>
        <p:nvSpPr>
          <p:cNvPr id="2" name="Inhaltsplatzhalter 1">
            <a:extLst>
              <a:ext uri="{FF2B5EF4-FFF2-40B4-BE49-F238E27FC236}">
                <a16:creationId xmlns:a16="http://schemas.microsoft.com/office/drawing/2014/main" id="{1441B8B8-88E9-C641-CDC6-8F9884792640}"/>
              </a:ext>
            </a:extLst>
          </p:cNvPr>
          <p:cNvSpPr>
            <a:spLocks noGrp="1"/>
          </p:cNvSpPr>
          <p:nvPr>
            <p:ph sz="quarter" idx="13"/>
          </p:nvPr>
        </p:nvSpPr>
        <p:spPr/>
        <p:txBody>
          <a:bodyPr/>
          <a:lstStyle/>
          <a:p>
            <a:pPr marL="0" indent="0">
              <a:buNone/>
            </a:pPr>
            <a:r>
              <a:rPr lang="de-DE" dirty="0"/>
              <a:t>Mit dem User Needs-Modell </a:t>
            </a:r>
            <a:br>
              <a:rPr lang="de-DE" dirty="0"/>
            </a:br>
            <a:r>
              <a:rPr lang="de-DE" dirty="0"/>
              <a:t>erweitern wir diese Grundlage </a:t>
            </a:r>
            <a:br>
              <a:rPr lang="de-DE" dirty="0"/>
            </a:br>
            <a:r>
              <a:rPr lang="de-DE" dirty="0"/>
              <a:t>um eine Perspektive: </a:t>
            </a:r>
          </a:p>
          <a:p>
            <a:pPr marL="0" indent="0">
              <a:buNone/>
            </a:pPr>
            <a:r>
              <a:rPr lang="de-DE" b="1" dirty="0"/>
              <a:t>die des Nutzers</a:t>
            </a:r>
          </a:p>
        </p:txBody>
      </p:sp>
      <p:sp>
        <p:nvSpPr>
          <p:cNvPr id="3" name="Titel 2">
            <a:extLst>
              <a:ext uri="{FF2B5EF4-FFF2-40B4-BE49-F238E27FC236}">
                <a16:creationId xmlns:a16="http://schemas.microsoft.com/office/drawing/2014/main" id="{15EB46BC-0D6E-528B-2F23-A7343DBE5368}"/>
              </a:ext>
            </a:extLst>
          </p:cNvPr>
          <p:cNvSpPr>
            <a:spLocks noGrp="1"/>
          </p:cNvSpPr>
          <p:nvPr>
            <p:ph type="title"/>
          </p:nvPr>
        </p:nvSpPr>
        <p:spPr/>
        <p:txBody>
          <a:bodyPr/>
          <a:lstStyle/>
          <a:p>
            <a:r>
              <a:rPr lang="de-DE" dirty="0"/>
              <a:t>Von </a:t>
            </a:r>
            <a:r>
              <a:rPr lang="de-DE" dirty="0" err="1"/>
              <a:t>redaktionsleitlinien</a:t>
            </a:r>
            <a:r>
              <a:rPr lang="de-DE" dirty="0"/>
              <a:t> zu User Needs</a:t>
            </a:r>
          </a:p>
        </p:txBody>
      </p:sp>
      <p:pic>
        <p:nvPicPr>
          <p:cNvPr id="5" name="Grafik 4" descr="Ein Bild, das Blau, Wasser, Electric Blue (Farbe), Screenshot enthält.&#10;&#10;Automatisch generierte Beschreibung">
            <a:extLst>
              <a:ext uri="{FF2B5EF4-FFF2-40B4-BE49-F238E27FC236}">
                <a16:creationId xmlns:a16="http://schemas.microsoft.com/office/drawing/2014/main" id="{DFC6076F-A5FB-B4CB-0B71-6368F3604A26}"/>
              </a:ext>
            </a:extLst>
          </p:cNvPr>
          <p:cNvPicPr>
            <a:picLocks noChangeAspect="1"/>
          </p:cNvPicPr>
          <p:nvPr/>
        </p:nvPicPr>
        <p:blipFill rotWithShape="1">
          <a:blip r:embed="rId3">
            <a:extLst>
              <a:ext uri="{28A0092B-C50C-407E-A947-70E740481C1C}">
                <a14:useLocalDpi xmlns:a14="http://schemas.microsoft.com/office/drawing/2010/main" val="0"/>
              </a:ext>
            </a:extLst>
          </a:blip>
          <a:srcRect l="-17" t="48992" r="17" b="43666"/>
          <a:stretch/>
        </p:blipFill>
        <p:spPr>
          <a:xfrm>
            <a:off x="0" y="6354576"/>
            <a:ext cx="12189962" cy="503424"/>
          </a:xfrm>
          <a:prstGeom prst="rect">
            <a:avLst/>
          </a:prstGeom>
        </p:spPr>
      </p:pic>
      <p:pic>
        <p:nvPicPr>
          <p:cNvPr id="6" name="Grafik 5">
            <a:extLst>
              <a:ext uri="{FF2B5EF4-FFF2-40B4-BE49-F238E27FC236}">
                <a16:creationId xmlns:a16="http://schemas.microsoft.com/office/drawing/2014/main" id="{3BB27BF5-04E6-28C1-D481-E32D720ABD7C}"/>
              </a:ext>
            </a:extLst>
          </p:cNvPr>
          <p:cNvPicPr>
            <a:picLocks noChangeAspect="1"/>
          </p:cNvPicPr>
          <p:nvPr/>
        </p:nvPicPr>
        <p:blipFill>
          <a:blip r:embed="rId4"/>
          <a:stretch>
            <a:fillRect/>
          </a:stretch>
        </p:blipFill>
        <p:spPr>
          <a:xfrm>
            <a:off x="5644683" y="6460604"/>
            <a:ext cx="902633" cy="288000"/>
          </a:xfrm>
          <a:prstGeom prst="rect">
            <a:avLst/>
          </a:prstGeom>
        </p:spPr>
      </p:pic>
    </p:spTree>
    <p:extLst>
      <p:ext uri="{BB962C8B-B14F-4D97-AF65-F5344CB8AC3E}">
        <p14:creationId xmlns:p14="http://schemas.microsoft.com/office/powerpoint/2010/main" val="789028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57F3591-18AB-F7B7-A2D4-C2D7AB84ED7F}"/>
              </a:ext>
            </a:extLst>
          </p:cNvPr>
          <p:cNvSpPr>
            <a:spLocks noGrp="1"/>
          </p:cNvSpPr>
          <p:nvPr>
            <p:ph type="title"/>
          </p:nvPr>
        </p:nvSpPr>
        <p:spPr/>
        <p:txBody>
          <a:bodyPr/>
          <a:lstStyle/>
          <a:p>
            <a:endParaRPr lang="de-DE"/>
          </a:p>
        </p:txBody>
      </p:sp>
      <p:pic>
        <p:nvPicPr>
          <p:cNvPr id="5" name="Grafik 4">
            <a:extLst>
              <a:ext uri="{FF2B5EF4-FFF2-40B4-BE49-F238E27FC236}">
                <a16:creationId xmlns:a16="http://schemas.microsoft.com/office/drawing/2014/main" id="{8D25965D-F203-7B1F-EFF1-8BFF2C353F6B}"/>
              </a:ext>
            </a:extLst>
          </p:cNvPr>
          <p:cNvPicPr>
            <a:picLocks noChangeAspect="1"/>
          </p:cNvPicPr>
          <p:nvPr/>
        </p:nvPicPr>
        <p:blipFill>
          <a:blip r:embed="rId2"/>
          <a:stretch>
            <a:fillRect/>
          </a:stretch>
        </p:blipFill>
        <p:spPr>
          <a:xfrm>
            <a:off x="23812" y="19050"/>
            <a:ext cx="12144375" cy="6819900"/>
          </a:xfrm>
          <a:prstGeom prst="rect">
            <a:avLst/>
          </a:prstGeom>
        </p:spPr>
      </p:pic>
    </p:spTree>
    <p:extLst>
      <p:ext uri="{BB962C8B-B14F-4D97-AF65-F5344CB8AC3E}">
        <p14:creationId xmlns:p14="http://schemas.microsoft.com/office/powerpoint/2010/main" val="3979856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08FDEA0-179E-AD7B-C827-F09E3D366504}"/>
              </a:ext>
            </a:extLst>
          </p:cNvPr>
          <p:cNvPicPr>
            <a:picLocks noChangeAspect="1"/>
          </p:cNvPicPr>
          <p:nvPr/>
        </p:nvPicPr>
        <p:blipFill>
          <a:blip r:embed="rId2"/>
          <a:stretch>
            <a:fillRect/>
          </a:stretch>
        </p:blipFill>
        <p:spPr>
          <a:xfrm>
            <a:off x="19050" y="28575"/>
            <a:ext cx="12153900" cy="6800850"/>
          </a:xfrm>
          <a:prstGeom prst="rect">
            <a:avLst/>
          </a:prstGeom>
        </p:spPr>
      </p:pic>
    </p:spTree>
    <p:extLst>
      <p:ext uri="{BB962C8B-B14F-4D97-AF65-F5344CB8AC3E}">
        <p14:creationId xmlns:p14="http://schemas.microsoft.com/office/powerpoint/2010/main" val="1053876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DDEEB4-5F69-72E1-E634-27558789A281}"/>
              </a:ext>
            </a:extLst>
          </p:cNvPr>
          <p:cNvSpPr>
            <a:spLocks noGrp="1"/>
          </p:cNvSpPr>
          <p:nvPr>
            <p:ph type="title"/>
          </p:nvPr>
        </p:nvSpPr>
        <p:spPr/>
        <p:txBody>
          <a:bodyPr/>
          <a:lstStyle/>
          <a:p>
            <a:endParaRPr lang="de-DE"/>
          </a:p>
        </p:txBody>
      </p:sp>
      <p:pic>
        <p:nvPicPr>
          <p:cNvPr id="4" name="Grafik 3">
            <a:extLst>
              <a:ext uri="{FF2B5EF4-FFF2-40B4-BE49-F238E27FC236}">
                <a16:creationId xmlns:a16="http://schemas.microsoft.com/office/drawing/2014/main" id="{6DC2B263-F1AC-2670-143C-3F54D9097FDF}"/>
              </a:ext>
            </a:extLst>
          </p:cNvPr>
          <p:cNvPicPr>
            <a:picLocks noChangeAspect="1"/>
          </p:cNvPicPr>
          <p:nvPr/>
        </p:nvPicPr>
        <p:blipFill>
          <a:blip r:embed="rId2"/>
          <a:stretch>
            <a:fillRect/>
          </a:stretch>
        </p:blipFill>
        <p:spPr>
          <a:xfrm>
            <a:off x="23812" y="14287"/>
            <a:ext cx="12144375" cy="6829425"/>
          </a:xfrm>
          <a:prstGeom prst="rect">
            <a:avLst/>
          </a:prstGeom>
        </p:spPr>
      </p:pic>
    </p:spTree>
    <p:extLst>
      <p:ext uri="{BB962C8B-B14F-4D97-AF65-F5344CB8AC3E}">
        <p14:creationId xmlns:p14="http://schemas.microsoft.com/office/powerpoint/2010/main" val="1814916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E8E472-ADC2-C560-4C4B-3349154FECA5}"/>
              </a:ext>
            </a:extLst>
          </p:cNvPr>
          <p:cNvSpPr>
            <a:spLocks noGrp="1"/>
          </p:cNvSpPr>
          <p:nvPr>
            <p:ph type="ctrTitle"/>
          </p:nvPr>
        </p:nvSpPr>
        <p:spPr>
          <a:xfrm>
            <a:off x="4687503" y="957461"/>
            <a:ext cx="6448931" cy="1189373"/>
          </a:xfrm>
        </p:spPr>
        <p:txBody>
          <a:bodyPr/>
          <a:lstStyle/>
          <a:p>
            <a:r>
              <a:rPr lang="de-DE" dirty="0"/>
              <a:t>Unser Zielbild</a:t>
            </a:r>
          </a:p>
        </p:txBody>
      </p:sp>
      <p:sp>
        <p:nvSpPr>
          <p:cNvPr id="3" name="Textfeld 2">
            <a:extLst>
              <a:ext uri="{FF2B5EF4-FFF2-40B4-BE49-F238E27FC236}">
                <a16:creationId xmlns:a16="http://schemas.microsoft.com/office/drawing/2014/main" id="{C43604A0-260E-5A7D-EFFC-E2D01492DE45}"/>
              </a:ext>
            </a:extLst>
          </p:cNvPr>
          <p:cNvSpPr txBox="1"/>
          <p:nvPr/>
        </p:nvSpPr>
        <p:spPr>
          <a:xfrm>
            <a:off x="4687503" y="2146834"/>
            <a:ext cx="5761422" cy="3046988"/>
          </a:xfrm>
          <a:prstGeom prst="rect">
            <a:avLst/>
          </a:prstGeom>
          <a:noFill/>
        </p:spPr>
        <p:txBody>
          <a:bodyPr wrap="square" rtlCol="0">
            <a:spAutoFit/>
          </a:bodyPr>
          <a:lstStyle/>
          <a:p>
            <a:r>
              <a:rPr lang="de-DE" sz="3200" b="1" dirty="0">
                <a:solidFill>
                  <a:schemeClr val="bg1"/>
                </a:solidFill>
              </a:rPr>
              <a:t>Wir arbeiten erfolgreich mit User Needs, wenn wir unsere Kunden mit vielfältigen User-Needs-Stories langfristig begeistern. Dafür optimieren wir unsere Arbeitsweise.</a:t>
            </a:r>
          </a:p>
        </p:txBody>
      </p:sp>
    </p:spTree>
    <p:extLst>
      <p:ext uri="{BB962C8B-B14F-4D97-AF65-F5344CB8AC3E}">
        <p14:creationId xmlns:p14="http://schemas.microsoft.com/office/powerpoint/2010/main" val="2509066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0C005EF7-93EE-D399-04C5-D66AE4C6564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74578" y="196646"/>
            <a:ext cx="10698221" cy="5870436"/>
          </a:xfrm>
          <a:prstGeom prst="rect">
            <a:avLst/>
          </a:prstGeom>
        </p:spPr>
      </p:pic>
    </p:spTree>
    <p:extLst>
      <p:ext uri="{BB962C8B-B14F-4D97-AF65-F5344CB8AC3E}">
        <p14:creationId xmlns:p14="http://schemas.microsoft.com/office/powerpoint/2010/main" val="919066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7D446A00-0904-9D25-FF7F-FE8295D5C08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776749" y="0"/>
            <a:ext cx="9409470" cy="6272980"/>
          </a:xfrm>
          <a:prstGeom prst="rect">
            <a:avLst/>
          </a:prstGeom>
        </p:spPr>
      </p:pic>
    </p:spTree>
    <p:extLst>
      <p:ext uri="{BB962C8B-B14F-4D97-AF65-F5344CB8AC3E}">
        <p14:creationId xmlns:p14="http://schemas.microsoft.com/office/powerpoint/2010/main" val="1707874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22C6C9B-981E-732B-8559-E2DF22B9E16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342103" y="0"/>
            <a:ext cx="9507793" cy="6338529"/>
          </a:xfrm>
          <a:prstGeom prst="rect">
            <a:avLst/>
          </a:prstGeom>
        </p:spPr>
      </p:pic>
    </p:spTree>
    <p:extLst>
      <p:ext uri="{BB962C8B-B14F-4D97-AF65-F5344CB8AC3E}">
        <p14:creationId xmlns:p14="http://schemas.microsoft.com/office/powerpoint/2010/main" val="954510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46B94B77-160E-5283-AB5E-725A52A126B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60090" y="128621"/>
            <a:ext cx="9271819" cy="6181213"/>
          </a:xfrm>
          <a:prstGeom prst="rect">
            <a:avLst/>
          </a:prstGeom>
        </p:spPr>
      </p:pic>
    </p:spTree>
    <p:extLst>
      <p:ext uri="{BB962C8B-B14F-4D97-AF65-F5344CB8AC3E}">
        <p14:creationId xmlns:p14="http://schemas.microsoft.com/office/powerpoint/2010/main" val="332440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DBEF8644-236F-AFB7-1AF2-282D0413965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79755" y="148653"/>
            <a:ext cx="9232490" cy="6154994"/>
          </a:xfrm>
          <a:prstGeom prst="rect">
            <a:avLst/>
          </a:prstGeom>
        </p:spPr>
      </p:pic>
    </p:spTree>
    <p:extLst>
      <p:ext uri="{BB962C8B-B14F-4D97-AF65-F5344CB8AC3E}">
        <p14:creationId xmlns:p14="http://schemas.microsoft.com/office/powerpoint/2010/main" val="3466596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6E45FA1E-314C-0644-A131-CC48E944F12A}"/>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381433" y="0"/>
            <a:ext cx="9429134" cy="6286089"/>
          </a:xfrm>
          <a:prstGeom prst="rect">
            <a:avLst/>
          </a:prstGeom>
        </p:spPr>
      </p:pic>
    </p:spTree>
    <p:extLst>
      <p:ext uri="{BB962C8B-B14F-4D97-AF65-F5344CB8AC3E}">
        <p14:creationId xmlns:p14="http://schemas.microsoft.com/office/powerpoint/2010/main" val="2195605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A3A0289F-CEC2-7596-C3E0-86942700BC4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533282" y="243332"/>
            <a:ext cx="9125436" cy="6083624"/>
          </a:xfrm>
          <a:prstGeom prst="rect">
            <a:avLst/>
          </a:prstGeom>
        </p:spPr>
      </p:pic>
    </p:spTree>
    <p:extLst>
      <p:ext uri="{BB962C8B-B14F-4D97-AF65-F5344CB8AC3E}">
        <p14:creationId xmlns:p14="http://schemas.microsoft.com/office/powerpoint/2010/main" val="2421314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3F15DBD2-F25C-2D4F-2CFC-9AC4634B9F3B}"/>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68893" y="103164"/>
            <a:ext cx="9254214" cy="6169476"/>
          </a:xfrm>
          <a:prstGeom prst="rect">
            <a:avLst/>
          </a:prstGeom>
        </p:spPr>
      </p:pic>
    </p:spTree>
    <p:extLst>
      <p:ext uri="{BB962C8B-B14F-4D97-AF65-F5344CB8AC3E}">
        <p14:creationId xmlns:p14="http://schemas.microsoft.com/office/powerpoint/2010/main" val="267925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A5A7295-E000-1ECD-0835-0A8A88DDAF8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68713" y="32537"/>
            <a:ext cx="9355872" cy="6237249"/>
          </a:xfrm>
          <a:prstGeom prst="rect">
            <a:avLst/>
          </a:prstGeom>
        </p:spPr>
      </p:pic>
    </p:spTree>
    <p:extLst>
      <p:ext uri="{BB962C8B-B14F-4D97-AF65-F5344CB8AC3E}">
        <p14:creationId xmlns:p14="http://schemas.microsoft.com/office/powerpoint/2010/main" val="348572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nhaltsplatzhalter 8">
            <a:extLst>
              <a:ext uri="{FF2B5EF4-FFF2-40B4-BE49-F238E27FC236}">
                <a16:creationId xmlns:a16="http://schemas.microsoft.com/office/drawing/2014/main" id="{0ED0BC9A-2E6F-892F-748A-9AC55E6819A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66751" y="97896"/>
            <a:ext cx="9267824" cy="6178550"/>
          </a:xfrm>
          <a:prstGeom prst="rect">
            <a:avLst/>
          </a:prstGeom>
        </p:spPr>
      </p:pic>
    </p:spTree>
    <p:extLst>
      <p:ext uri="{BB962C8B-B14F-4D97-AF65-F5344CB8AC3E}">
        <p14:creationId xmlns:p14="http://schemas.microsoft.com/office/powerpoint/2010/main" val="560448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1289630-7244-5A8D-D51D-D6A211E834B4}"/>
              </a:ext>
            </a:extLst>
          </p:cNvPr>
          <p:cNvSpPr>
            <a:spLocks noGrp="1"/>
          </p:cNvSpPr>
          <p:nvPr>
            <p:ph type="title"/>
          </p:nvPr>
        </p:nvSpPr>
        <p:spPr/>
        <p:txBody>
          <a:bodyPr/>
          <a:lstStyle/>
          <a:p>
            <a:r>
              <a:rPr lang="de-DE" dirty="0"/>
              <a:t>Wir wollen das Ganze auch messen</a:t>
            </a:r>
          </a:p>
        </p:txBody>
      </p:sp>
      <p:pic>
        <p:nvPicPr>
          <p:cNvPr id="4" name="Grafik 3">
            <a:extLst>
              <a:ext uri="{FF2B5EF4-FFF2-40B4-BE49-F238E27FC236}">
                <a16:creationId xmlns:a16="http://schemas.microsoft.com/office/drawing/2014/main" id="{C9245F56-3B95-06DD-1301-0F676715E933}"/>
              </a:ext>
            </a:extLst>
          </p:cNvPr>
          <p:cNvPicPr>
            <a:picLocks noChangeAspect="1"/>
          </p:cNvPicPr>
          <p:nvPr/>
        </p:nvPicPr>
        <p:blipFill>
          <a:blip r:embed="rId2">
            <a:extLst>
              <a:ext uri="{28A0092B-C50C-407E-A947-70E740481C1C}">
                <a14:useLocalDpi xmlns:a14="http://schemas.microsoft.com/office/drawing/2010/main" val="0"/>
              </a:ext>
            </a:extLst>
          </a:blip>
          <a:srcRect l="53511" t="2086"/>
          <a:stretch>
            <a:fillRect/>
          </a:stretch>
        </p:blipFill>
        <p:spPr>
          <a:xfrm>
            <a:off x="637556" y="1951265"/>
            <a:ext cx="3878036" cy="3965090"/>
          </a:xfrm>
          <a:prstGeom prst="rect">
            <a:avLst/>
          </a:prstGeom>
        </p:spPr>
      </p:pic>
      <p:pic>
        <p:nvPicPr>
          <p:cNvPr id="5" name="Grafik 4">
            <a:extLst>
              <a:ext uri="{FF2B5EF4-FFF2-40B4-BE49-F238E27FC236}">
                <a16:creationId xmlns:a16="http://schemas.microsoft.com/office/drawing/2014/main" id="{4F6C025D-0D6D-09F4-37D9-A00BEFC7B879}"/>
              </a:ext>
            </a:extLst>
          </p:cNvPr>
          <p:cNvPicPr>
            <a:picLocks noChangeAspect="1"/>
          </p:cNvPicPr>
          <p:nvPr/>
        </p:nvPicPr>
        <p:blipFill>
          <a:blip r:embed="rId3"/>
          <a:stretch>
            <a:fillRect/>
          </a:stretch>
        </p:blipFill>
        <p:spPr>
          <a:xfrm>
            <a:off x="6320589" y="2128126"/>
            <a:ext cx="2453680" cy="3788229"/>
          </a:xfrm>
          <a:prstGeom prst="rect">
            <a:avLst/>
          </a:prstGeom>
        </p:spPr>
      </p:pic>
      <p:sp>
        <p:nvSpPr>
          <p:cNvPr id="6" name="Inhaltsplatzhalter 2">
            <a:extLst>
              <a:ext uri="{FF2B5EF4-FFF2-40B4-BE49-F238E27FC236}">
                <a16:creationId xmlns:a16="http://schemas.microsoft.com/office/drawing/2014/main" id="{FD7ABB6C-3517-6120-A575-F78D81EBE09A}"/>
              </a:ext>
            </a:extLst>
          </p:cNvPr>
          <p:cNvSpPr>
            <a:spLocks noGrp="1"/>
          </p:cNvSpPr>
          <p:nvPr>
            <p:ph sz="quarter" idx="13"/>
          </p:nvPr>
        </p:nvSpPr>
        <p:spPr>
          <a:xfrm>
            <a:off x="498763" y="1288674"/>
            <a:ext cx="5372647" cy="1127955"/>
          </a:xfrm>
        </p:spPr>
        <p:txBody>
          <a:bodyPr/>
          <a:lstStyle/>
          <a:p>
            <a:r>
              <a:rPr lang="de-DE" dirty="0"/>
              <a:t>User-Needs-Tagging in </a:t>
            </a:r>
            <a:r>
              <a:rPr lang="de-DE" dirty="0" err="1"/>
              <a:t>woodwing</a:t>
            </a:r>
            <a:endParaRPr lang="de-DE" dirty="0"/>
          </a:p>
        </p:txBody>
      </p:sp>
      <p:sp>
        <p:nvSpPr>
          <p:cNvPr id="7" name="Inhaltsplatzhalter 7">
            <a:extLst>
              <a:ext uri="{FF2B5EF4-FFF2-40B4-BE49-F238E27FC236}">
                <a16:creationId xmlns:a16="http://schemas.microsoft.com/office/drawing/2014/main" id="{EBD0C4AE-28EA-8F28-ED6D-68191F03C1CA}"/>
              </a:ext>
            </a:extLst>
          </p:cNvPr>
          <p:cNvSpPr txBox="1">
            <a:spLocks/>
          </p:cNvSpPr>
          <p:nvPr/>
        </p:nvSpPr>
        <p:spPr>
          <a:xfrm>
            <a:off x="6320589" y="1288674"/>
            <a:ext cx="5372647" cy="4861867"/>
          </a:xfrm>
          <a:prstGeom prst="rect">
            <a:avLst/>
          </a:prstGeom>
        </p:spPr>
        <p:txBody>
          <a:bodyPr/>
          <a:lstStyle>
            <a:lvl1pPr marL="288000" indent="-288000" algn="l" defTabSz="914400" rtl="0" eaLnBrk="1" latinLnBrk="0" hangingPunct="1">
              <a:lnSpc>
                <a:spcPct val="90000"/>
              </a:lnSpc>
              <a:spcBef>
                <a:spcPts val="1000"/>
              </a:spcBef>
              <a:buClr>
                <a:schemeClr val="accent2"/>
              </a:buClr>
              <a:buSzPct val="120000"/>
              <a:buFont typeface="Wingdings" panose="05000000000000000000" pitchFamily="2" charset="2"/>
              <a:buChar char="§"/>
              <a:defRPr sz="2800" kern="1200">
                <a:solidFill>
                  <a:schemeClr val="tx1">
                    <a:lumMod val="50000"/>
                  </a:schemeClr>
                </a:solidFill>
                <a:latin typeface="+mj-lt"/>
                <a:ea typeface="+mn-ea"/>
                <a:cs typeface="+mn-cs"/>
              </a:defRPr>
            </a:lvl1pPr>
            <a:lvl2pPr marL="6858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2400" kern="1200">
                <a:solidFill>
                  <a:schemeClr val="tx1">
                    <a:lumMod val="50000"/>
                  </a:schemeClr>
                </a:solidFill>
                <a:latin typeface="+mj-lt"/>
                <a:ea typeface="+mn-ea"/>
                <a:cs typeface="+mn-cs"/>
              </a:defRPr>
            </a:lvl2pPr>
            <a:lvl3pPr marL="11430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2000" kern="1200">
                <a:solidFill>
                  <a:schemeClr val="tx1">
                    <a:lumMod val="50000"/>
                  </a:schemeClr>
                </a:solidFill>
                <a:latin typeface="+mj-lt"/>
                <a:ea typeface="+mn-ea"/>
                <a:cs typeface="+mn-cs"/>
              </a:defRPr>
            </a:lvl3pPr>
            <a:lvl4pPr marL="16002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1800" kern="1200">
                <a:solidFill>
                  <a:schemeClr val="tx1">
                    <a:lumMod val="50000"/>
                  </a:schemeClr>
                </a:solidFill>
                <a:latin typeface="+mj-lt"/>
                <a:ea typeface="+mn-ea"/>
                <a:cs typeface="+mn-cs"/>
              </a:defRPr>
            </a:lvl4pPr>
            <a:lvl5pPr marL="2057400" indent="-288000" algn="l" defTabSz="914400" rtl="0" eaLnBrk="1" latinLnBrk="0" hangingPunct="1">
              <a:lnSpc>
                <a:spcPct val="90000"/>
              </a:lnSpc>
              <a:spcBef>
                <a:spcPts val="500"/>
              </a:spcBef>
              <a:buClr>
                <a:schemeClr val="accent2"/>
              </a:buClr>
              <a:buSzPct val="120000"/>
              <a:buFont typeface="Wingdings" panose="05000000000000000000" pitchFamily="2" charset="2"/>
              <a:buChar char="§"/>
              <a:defRPr sz="18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User-Needs-Tagging in wordpress</a:t>
            </a:r>
            <a:endParaRPr lang="de-DE" dirty="0"/>
          </a:p>
        </p:txBody>
      </p:sp>
    </p:spTree>
    <p:extLst>
      <p:ext uri="{BB962C8B-B14F-4D97-AF65-F5344CB8AC3E}">
        <p14:creationId xmlns:p14="http://schemas.microsoft.com/office/powerpoint/2010/main" val="3116985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A4EC45CA-59E9-9709-EEFF-6B9B744D4C9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558102" y="155202"/>
            <a:ext cx="9075795" cy="6050530"/>
          </a:xfrm>
          <a:prstGeom prst="rect">
            <a:avLst/>
          </a:prstGeom>
        </p:spPr>
      </p:pic>
    </p:spTree>
    <p:extLst>
      <p:ext uri="{BB962C8B-B14F-4D97-AF65-F5344CB8AC3E}">
        <p14:creationId xmlns:p14="http://schemas.microsoft.com/office/powerpoint/2010/main" val="2249318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Rechteck: abgerundete Ecken 10">
            <a:extLst>
              <a:ext uri="{FF2B5EF4-FFF2-40B4-BE49-F238E27FC236}">
                <a16:creationId xmlns:a16="http://schemas.microsoft.com/office/drawing/2014/main" id="{4ECD1A75-2C07-A825-2A6C-41E4AB775E50}"/>
              </a:ext>
            </a:extLst>
          </p:cNvPr>
          <p:cNvSpPr/>
          <p:nvPr/>
        </p:nvSpPr>
        <p:spPr>
          <a:xfrm>
            <a:off x="6759121" y="1167493"/>
            <a:ext cx="4907643" cy="5127171"/>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r>
              <a:rPr lang="de-DE" b="1" dirty="0"/>
              <a:t>Was macht </a:t>
            </a:r>
            <a:r>
              <a:rPr lang="de-DE" b="1" dirty="0" err="1"/>
              <a:t>webbi</a:t>
            </a:r>
            <a:r>
              <a:rPr lang="de-DE" b="1" dirty="0"/>
              <a:t>?</a:t>
            </a:r>
          </a:p>
          <a:p>
            <a:endParaRPr lang="de-DE" b="1" dirty="0"/>
          </a:p>
          <a:p>
            <a:pPr lvl="1"/>
            <a:r>
              <a:rPr lang="de-DE" b="1" dirty="0" err="1"/>
              <a:t>webbi</a:t>
            </a:r>
            <a:r>
              <a:rPr lang="de-DE" b="1" dirty="0"/>
              <a:t> sammelt</a:t>
            </a:r>
            <a:endParaRPr lang="de-DE" dirty="0"/>
          </a:p>
          <a:p>
            <a:pPr lvl="1"/>
            <a:r>
              <a:rPr lang="de-DE" dirty="0"/>
              <a:t>gute Beispiele </a:t>
            </a:r>
          </a:p>
          <a:p>
            <a:pPr lvl="1"/>
            <a:r>
              <a:rPr lang="de-DE" dirty="0"/>
              <a:t>gelungene User-Needs-Inhalte </a:t>
            </a:r>
          </a:p>
          <a:p>
            <a:pPr lvl="1"/>
            <a:r>
              <a:rPr lang="de-DE" dirty="0"/>
              <a:t>Erfahrungen aus den Redaktionen </a:t>
            </a:r>
          </a:p>
          <a:p>
            <a:pPr lvl="1"/>
            <a:endParaRPr lang="de-DE" b="1" dirty="0"/>
          </a:p>
          <a:p>
            <a:pPr lvl="1"/>
            <a:r>
              <a:rPr lang="de-DE" b="1" dirty="0" err="1"/>
              <a:t>Webbi</a:t>
            </a:r>
            <a:r>
              <a:rPr lang="de-DE" b="1" dirty="0"/>
              <a:t> erklärt</a:t>
            </a:r>
            <a:endParaRPr lang="de-DE" dirty="0"/>
          </a:p>
          <a:p>
            <a:pPr lvl="1"/>
            <a:r>
              <a:rPr lang="de-DE" dirty="0"/>
              <a:t>User Needs </a:t>
            </a:r>
          </a:p>
          <a:p>
            <a:pPr lvl="1"/>
            <a:r>
              <a:rPr lang="de-DE" dirty="0"/>
              <a:t>Content First </a:t>
            </a:r>
          </a:p>
          <a:p>
            <a:pPr lvl="1"/>
            <a:r>
              <a:rPr lang="de-DE" dirty="0"/>
              <a:t>KI-Anwendungen im Redaktionsalltag </a:t>
            </a:r>
          </a:p>
          <a:p>
            <a:pPr lvl="1"/>
            <a:endParaRPr lang="de-DE" b="1" dirty="0"/>
          </a:p>
          <a:p>
            <a:pPr lvl="1"/>
            <a:r>
              <a:rPr lang="de-DE" b="1" dirty="0" err="1"/>
              <a:t>Webbi</a:t>
            </a:r>
            <a:r>
              <a:rPr lang="de-DE" b="1" dirty="0"/>
              <a:t> inspiriert</a:t>
            </a:r>
            <a:endParaRPr lang="de-DE" dirty="0"/>
          </a:p>
          <a:p>
            <a:pPr lvl="1"/>
            <a:r>
              <a:rPr lang="de-DE" dirty="0"/>
              <a:t>neue Ideen </a:t>
            </a:r>
          </a:p>
          <a:p>
            <a:pPr lvl="1"/>
            <a:r>
              <a:rPr lang="de-DE" dirty="0"/>
              <a:t>neue Perspektiven </a:t>
            </a:r>
          </a:p>
          <a:p>
            <a:pPr lvl="1"/>
            <a:r>
              <a:rPr lang="de-DE" dirty="0"/>
              <a:t>neue Formate</a:t>
            </a:r>
          </a:p>
          <a:p>
            <a:pPr algn="ctr"/>
            <a:endParaRPr lang="de-DE" dirty="0"/>
          </a:p>
        </p:txBody>
      </p:sp>
      <p:sp>
        <p:nvSpPr>
          <p:cNvPr id="2" name="Titel 1">
            <a:extLst>
              <a:ext uri="{FF2B5EF4-FFF2-40B4-BE49-F238E27FC236}">
                <a16:creationId xmlns:a16="http://schemas.microsoft.com/office/drawing/2014/main" id="{CE46FB26-1BAD-C8D2-5A59-844F6E5CDC56}"/>
              </a:ext>
            </a:extLst>
          </p:cNvPr>
          <p:cNvSpPr>
            <a:spLocks noGrp="1"/>
          </p:cNvSpPr>
          <p:nvPr>
            <p:ph type="title"/>
          </p:nvPr>
        </p:nvSpPr>
        <p:spPr/>
        <p:txBody>
          <a:bodyPr>
            <a:normAutofit fontScale="90000"/>
          </a:bodyPr>
          <a:lstStyle/>
          <a:p>
            <a:r>
              <a:rPr lang="de-DE" dirty="0"/>
              <a:t>Mit </a:t>
            </a:r>
            <a:r>
              <a:rPr lang="de-DE" dirty="0" err="1"/>
              <a:t>webbi</a:t>
            </a:r>
            <a:r>
              <a:rPr lang="de-DE" dirty="0"/>
              <a:t> verstehen. Anwenden. </a:t>
            </a:r>
            <a:br>
              <a:rPr lang="de-DE" dirty="0"/>
            </a:br>
            <a:r>
              <a:rPr lang="de-DE" dirty="0"/>
              <a:t>Relevanteren Content schaffen</a:t>
            </a:r>
          </a:p>
        </p:txBody>
      </p:sp>
      <p:pic>
        <p:nvPicPr>
          <p:cNvPr id="4" name="Grafik 3">
            <a:extLst>
              <a:ext uri="{FF2B5EF4-FFF2-40B4-BE49-F238E27FC236}">
                <a16:creationId xmlns:a16="http://schemas.microsoft.com/office/drawing/2014/main" id="{F222A168-03FC-2ADF-E01A-CE4540133A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0990" y="77003"/>
            <a:ext cx="1574718" cy="1676313"/>
          </a:xfrm>
          <a:prstGeom prst="rect">
            <a:avLst/>
          </a:prstGeom>
        </p:spPr>
      </p:pic>
      <p:pic>
        <p:nvPicPr>
          <p:cNvPr id="10" name="Grafik 9">
            <a:extLst>
              <a:ext uri="{FF2B5EF4-FFF2-40B4-BE49-F238E27FC236}">
                <a16:creationId xmlns:a16="http://schemas.microsoft.com/office/drawing/2014/main" id="{B5096C89-6001-7032-CDCA-CE1D4F9D17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64361"/>
            <a:ext cx="6759121" cy="4932332"/>
          </a:xfrm>
          <a:prstGeom prst="rect">
            <a:avLst/>
          </a:prstGeom>
        </p:spPr>
      </p:pic>
      <p:pic>
        <p:nvPicPr>
          <p:cNvPr id="13" name="Grafik 12">
            <a:extLst>
              <a:ext uri="{FF2B5EF4-FFF2-40B4-BE49-F238E27FC236}">
                <a16:creationId xmlns:a16="http://schemas.microsoft.com/office/drawing/2014/main" id="{0B7E7BA3-2ABD-999A-B319-538A1AD823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9221" y="1945616"/>
            <a:ext cx="580578" cy="509453"/>
          </a:xfrm>
          <a:prstGeom prst="rect">
            <a:avLst/>
          </a:prstGeom>
        </p:spPr>
      </p:pic>
      <p:pic>
        <p:nvPicPr>
          <p:cNvPr id="14" name="Grafik 13">
            <a:extLst>
              <a:ext uri="{FF2B5EF4-FFF2-40B4-BE49-F238E27FC236}">
                <a16:creationId xmlns:a16="http://schemas.microsoft.com/office/drawing/2014/main" id="{753498BC-1EF3-E41B-9227-5E18B353C3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9221" y="3290832"/>
            <a:ext cx="580578" cy="509453"/>
          </a:xfrm>
          <a:prstGeom prst="rect">
            <a:avLst/>
          </a:prstGeom>
        </p:spPr>
      </p:pic>
      <p:pic>
        <p:nvPicPr>
          <p:cNvPr id="15" name="Grafik 14">
            <a:extLst>
              <a:ext uri="{FF2B5EF4-FFF2-40B4-BE49-F238E27FC236}">
                <a16:creationId xmlns:a16="http://schemas.microsoft.com/office/drawing/2014/main" id="{82C6A02A-B7A8-BAFF-8711-E9A60FBF0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9221" y="4792748"/>
            <a:ext cx="580578" cy="509453"/>
          </a:xfrm>
          <a:prstGeom prst="rect">
            <a:avLst/>
          </a:prstGeom>
        </p:spPr>
      </p:pic>
    </p:spTree>
    <p:extLst>
      <p:ext uri="{BB962C8B-B14F-4D97-AF65-F5344CB8AC3E}">
        <p14:creationId xmlns:p14="http://schemas.microsoft.com/office/powerpoint/2010/main" val="3843220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F99860-5897-91B8-F7E6-FE534B9AF15F}"/>
              </a:ext>
            </a:extLst>
          </p:cNvPr>
          <p:cNvSpPr>
            <a:spLocks noGrp="1"/>
          </p:cNvSpPr>
          <p:nvPr>
            <p:ph type="ctrTitle"/>
          </p:nvPr>
        </p:nvSpPr>
        <p:spPr/>
        <p:txBody>
          <a:bodyPr/>
          <a:lstStyle/>
          <a:p>
            <a:r>
              <a:rPr lang="de-DE" dirty="0"/>
              <a:t>Vielen Dank</a:t>
            </a:r>
          </a:p>
        </p:txBody>
      </p:sp>
      <p:sp>
        <p:nvSpPr>
          <p:cNvPr id="3" name="Untertitel 2">
            <a:extLst>
              <a:ext uri="{FF2B5EF4-FFF2-40B4-BE49-F238E27FC236}">
                <a16:creationId xmlns:a16="http://schemas.microsoft.com/office/drawing/2014/main" id="{742BF632-7FFF-B7E9-D1E4-7B9460B1D0B2}"/>
              </a:ext>
            </a:extLst>
          </p:cNvPr>
          <p:cNvSpPr>
            <a:spLocks noGrp="1"/>
          </p:cNvSpPr>
          <p:nvPr>
            <p:ph type="subTitle" idx="1"/>
          </p:nvPr>
        </p:nvSpPr>
        <p:spPr/>
        <p:txBody>
          <a:bodyPr/>
          <a:lstStyle/>
          <a:p>
            <a:r>
              <a:rPr lang="de-DE" dirty="0"/>
              <a:t>Viktoria Heinrich</a:t>
            </a:r>
          </a:p>
          <a:p>
            <a:r>
              <a:rPr lang="de-DE" dirty="0">
                <a:hlinkClick r:id="rId2"/>
              </a:rPr>
              <a:t>vsw@vnr.de</a:t>
            </a:r>
            <a:endParaRPr lang="de-DE" dirty="0"/>
          </a:p>
          <a:p>
            <a:endParaRPr lang="de-DE" dirty="0"/>
          </a:p>
          <a:p>
            <a:r>
              <a:rPr lang="de-DE" u="sng" dirty="0">
                <a:solidFill>
                  <a:schemeClr val="bg2"/>
                </a:solidFill>
                <a:hlinkClick r:id="rId3">
                  <a:extLst>
                    <a:ext uri="{A12FA001-AC4F-418D-AE19-62706E023703}">
                      <ahyp:hlinkClr xmlns:ahyp="http://schemas.microsoft.com/office/drawing/2018/hyperlinkcolor" val="tx"/>
                    </a:ext>
                  </a:extLst>
                </a:hlinkClick>
              </a:rPr>
              <a:t>www.mediaforwork.de/login</a:t>
            </a:r>
            <a:endParaRPr lang="de-DE" dirty="0">
              <a:solidFill>
                <a:schemeClr val="bg2"/>
              </a:solidFill>
            </a:endParaRPr>
          </a:p>
          <a:p>
            <a:r>
              <a:rPr lang="de-DE" dirty="0">
                <a:solidFill>
                  <a:schemeClr val="bg2"/>
                </a:solidFill>
              </a:rPr>
              <a:t>Benutzername: </a:t>
            </a:r>
            <a:r>
              <a:rPr lang="de-DE" u="sng" dirty="0">
                <a:solidFill>
                  <a:schemeClr val="bg2"/>
                </a:solidFill>
                <a:hlinkClick r:id="rId4">
                  <a:extLst>
                    <a:ext uri="{A12FA001-AC4F-418D-AE19-62706E023703}">
                      <ahyp:hlinkClr xmlns:ahyp="http://schemas.microsoft.com/office/drawing/2018/hyperlinkcolor" val="tx"/>
                    </a:ext>
                  </a:extLst>
                </a:hlinkClick>
              </a:rPr>
              <a:t>autor@mediaforwork.de</a:t>
            </a:r>
            <a:br>
              <a:rPr lang="de-DE" dirty="0">
                <a:solidFill>
                  <a:schemeClr val="bg2"/>
                </a:solidFill>
              </a:rPr>
            </a:br>
            <a:r>
              <a:rPr lang="de-DE" dirty="0">
                <a:solidFill>
                  <a:schemeClr val="bg2"/>
                </a:solidFill>
              </a:rPr>
              <a:t>Passwort: NutzwertZählt1!</a:t>
            </a:r>
          </a:p>
          <a:p>
            <a:endParaRPr lang="de-DE" dirty="0"/>
          </a:p>
        </p:txBody>
      </p:sp>
    </p:spTree>
    <p:extLst>
      <p:ext uri="{BB962C8B-B14F-4D97-AF65-F5344CB8AC3E}">
        <p14:creationId xmlns:p14="http://schemas.microsoft.com/office/powerpoint/2010/main" val="1451745897"/>
      </p:ext>
    </p:extLst>
  </p:cSld>
  <p:clrMapOvr>
    <a:masterClrMapping/>
  </p:clrMapOvr>
</p:sld>
</file>

<file path=ppt/theme/theme1.xml><?xml version="1.0" encoding="utf-8"?>
<a:theme xmlns:a="http://schemas.openxmlformats.org/drawingml/2006/main" name="VNR Group">
  <a:themeElements>
    <a:clrScheme name="VNR / PX">
      <a:dk1>
        <a:srgbClr val="575756"/>
      </a:dk1>
      <a:lt1>
        <a:srgbClr val="FFFFFF"/>
      </a:lt1>
      <a:dk2>
        <a:srgbClr val="004E82"/>
      </a:dk2>
      <a:lt2>
        <a:srgbClr val="EBEFF1"/>
      </a:lt2>
      <a:accent1>
        <a:srgbClr val="004E82"/>
      </a:accent1>
      <a:accent2>
        <a:srgbClr val="0068A5"/>
      </a:accent2>
      <a:accent3>
        <a:srgbClr val="179FDB"/>
      </a:accent3>
      <a:accent4>
        <a:srgbClr val="FA931D"/>
      </a:accent4>
      <a:accent5>
        <a:srgbClr val="DB3486"/>
      </a:accent5>
      <a:accent6>
        <a:srgbClr val="79A548"/>
      </a:accent6>
      <a:hlink>
        <a:srgbClr val="179FDB"/>
      </a:hlink>
      <a:folHlink>
        <a:srgbClr val="179FD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nrgroup_folienmaster_2024.pptx" id="{DE401A11-A55C-4E8C-B763-82D46F10D99A}" vid="{B1D65C72-DFA5-4833-8A96-BFC0047A59B2}"/>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5f3c0c8-cb47-4a26-91a1-a44bb4539247" xsi:nil="true"/>
    <lcf76f155ced4ddcb4097134ff3c332f xmlns="bbb3f655-f267-4a84-b742-532fbc77d0a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9C0657C80C9EB42A8AE8AF1E32C18B5" ma:contentTypeVersion="19" ma:contentTypeDescription="Ein neues Dokument erstellen." ma:contentTypeScope="" ma:versionID="2258e4f82c8c16334a437732c5a32543">
  <xsd:schema xmlns:xsd="http://www.w3.org/2001/XMLSchema" xmlns:xs="http://www.w3.org/2001/XMLSchema" xmlns:p="http://schemas.microsoft.com/office/2006/metadata/properties" xmlns:ns2="bbb3f655-f267-4a84-b742-532fbc77d0ab" xmlns:ns3="f5f3c0c8-cb47-4a26-91a1-a44bb4539247" targetNamespace="http://schemas.microsoft.com/office/2006/metadata/properties" ma:root="true" ma:fieldsID="b755c26e4060fd18c2cddd9d5f6c6cbf" ns2:_="" ns3:_="">
    <xsd:import namespace="bbb3f655-f267-4a84-b742-532fbc77d0ab"/>
    <xsd:import namespace="f5f3c0c8-cb47-4a26-91a1-a44bb45392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3f655-f267-4a84-b742-532fbc77d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4a64a0-82bc-48a6-9867-8208b236fb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f3c0c8-cb47-4a26-91a1-a44bb4539247"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60bcdc34-3acf-42b1-abfa-b6ef944057a8}" ma:internalName="TaxCatchAll" ma:showField="CatchAllData" ma:web="f5f3c0c8-cb47-4a26-91a1-a44bb45392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E26F71-4D53-4CE2-AC26-814E737344AB}">
  <ds:schemaRefs>
    <ds:schemaRef ds:uri="http://schemas.microsoft.com/sharepoint/v3/contenttype/forms"/>
  </ds:schemaRefs>
</ds:datastoreItem>
</file>

<file path=customXml/itemProps2.xml><?xml version="1.0" encoding="utf-8"?>
<ds:datastoreItem xmlns:ds="http://schemas.openxmlformats.org/officeDocument/2006/customXml" ds:itemID="{A8B55443-A4BD-4C25-9E4B-9926580DE302}">
  <ds:schemaRefs>
    <ds:schemaRef ds:uri="http://schemas.microsoft.com/office/2006/metadata/properties"/>
    <ds:schemaRef ds:uri="http://www.w3.org/XML/1998/namespace"/>
    <ds:schemaRef ds:uri="http://purl.org/dc/terms/"/>
    <ds:schemaRef ds:uri="http://schemas.microsoft.com/office/2006/documentManagement/types"/>
    <ds:schemaRef ds:uri="f5f3c0c8-cb47-4a26-91a1-a44bb4539247"/>
    <ds:schemaRef ds:uri="bbb3f655-f267-4a84-b742-532fbc77d0ab"/>
    <ds:schemaRef ds:uri="http://schemas.openxmlformats.org/package/2006/metadata/core-properties"/>
    <ds:schemaRef ds:uri="http://purl.org/dc/elements/1.1/"/>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C646AE7C-C276-4077-95B9-D79048878A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b3f655-f267-4a84-b742-532fbc77d0ab"/>
    <ds:schemaRef ds:uri="f5f3c0c8-cb47-4a26-91a1-a44bb45392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4984f88-6061-4783-a098-d822e4170ba0}" enabled="0" method="" siteId="{b4984f88-6061-4783-a098-d822e4170ba0}" removed="1"/>
</clbl:labelList>
</file>

<file path=docProps/app.xml><?xml version="1.0" encoding="utf-8"?>
<Properties xmlns="http://schemas.openxmlformats.org/officeDocument/2006/extended-properties" xmlns:vt="http://schemas.openxmlformats.org/officeDocument/2006/docPropsVTypes">
  <Template>vnrgroup_folienmaster_2024</Template>
  <TotalTime>0</TotalTime>
  <Words>884</Words>
  <Application>Microsoft Office PowerPoint</Application>
  <PresentationFormat>Breitbild</PresentationFormat>
  <Paragraphs>113</Paragraphs>
  <Slides>30</Slides>
  <Notes>6</Notes>
  <HiddenSlides>4</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30</vt:i4>
      </vt:variant>
    </vt:vector>
  </HeadingPairs>
  <TitlesOfParts>
    <vt:vector size="38" baseType="lpstr">
      <vt:lpstr>Arial</vt:lpstr>
      <vt:lpstr>Calibri</vt:lpstr>
      <vt:lpstr>Calibri Light</vt:lpstr>
      <vt:lpstr>DM Sans Semi Bold</vt:lpstr>
      <vt:lpstr>Fira Sans</vt:lpstr>
      <vt:lpstr>Inter Medium</vt:lpstr>
      <vt:lpstr>Wingdings</vt:lpstr>
      <vt:lpstr>VNR Group</vt:lpstr>
      <vt:lpstr>mediaforwork</vt:lpstr>
      <vt:lpstr>Vom Inhalt zum Erlebnis</vt:lpstr>
      <vt:lpstr>PowerPoint-Präsentation</vt:lpstr>
      <vt:lpstr>Wie machen wir das? Und was machen wir?</vt:lpstr>
      <vt:lpstr>Was die Marktforschung zeigt</vt:lpstr>
      <vt:lpstr>Kundenzitate</vt:lpstr>
      <vt:lpstr>3 Ebenen von Erwartungen</vt:lpstr>
      <vt:lpstr>Unsere Strategie: vom ausgabenbezogenen zum bedürfnisorientierten Publishing</vt:lpstr>
      <vt:lpstr>User Needs Modell </vt:lpstr>
      <vt:lpstr>Unser Fundament: Nähe | Nutzen | News</vt:lpstr>
      <vt:lpstr>PowerPoint-Präsentation</vt:lpstr>
      <vt:lpstr>Von redaktionsleitlinien zu User Needs</vt:lpstr>
      <vt:lpstr>PowerPoint-Präsentation</vt:lpstr>
      <vt:lpstr>PowerPoint-Präsentation</vt:lpstr>
      <vt:lpstr>PowerPoint-Präsentation</vt:lpstr>
      <vt:lpstr>Unser Zielbild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Wir wollen das Ganze auch messen</vt:lpstr>
      <vt:lpstr>PowerPoint-Präsentation</vt:lpstr>
      <vt:lpstr>Mit webbi verstehen. Anwenden.  Relevanteren Content schaffen</vt:lpstr>
      <vt:lpstr>Vielen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VSw - Viktoria Heinrich</dc:creator>
  <cp:lastModifiedBy>VSw - Viktoria Heinrich</cp:lastModifiedBy>
  <cp:revision>4</cp:revision>
  <cp:lastPrinted>2022-10-12T12:25:37Z</cp:lastPrinted>
  <dcterms:created xsi:type="dcterms:W3CDTF">2025-09-04T09:39:29Z</dcterms:created>
  <dcterms:modified xsi:type="dcterms:W3CDTF">2026-07-01T10:53:24Z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0x010100E9C0657C80C9EB42A8AE8AF1E32C18B5</vt:lpwstr>
  </property>
</Properties>
</file>